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5" r:id="rId5"/>
    <p:sldId id="280" r:id="rId6"/>
    <p:sldId id="278" r:id="rId7"/>
    <p:sldId id="279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5FB"/>
    <a:srgbClr val="F9F6F3"/>
    <a:srgbClr val="00065E"/>
    <a:srgbClr val="000664"/>
    <a:srgbClr val="FF451F"/>
    <a:srgbClr val="000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E82B2-7232-4402-8811-4B6D3EAE6D98}" v="9" dt="2024-08-26T10:49:21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6208" autoAdjust="0"/>
  </p:normalViewPr>
  <p:slideViewPr>
    <p:cSldViewPr snapToGrid="0" snapToObjects="1">
      <p:cViewPr varScale="1">
        <p:scale>
          <a:sx n="110" d="100"/>
          <a:sy n="110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jerde, Jann-Egil" userId="c6402475-7e15-4839-bdae-81f16291370f" providerId="ADAL" clId="{E05E82B2-7232-4402-8811-4B6D3EAE6D98}"/>
    <pc:docChg chg="undo custSel addSld delSld modSld sldOrd">
      <pc:chgData name="Gjerde, Jann-Egil" userId="c6402475-7e15-4839-bdae-81f16291370f" providerId="ADAL" clId="{E05E82B2-7232-4402-8811-4B6D3EAE6D98}" dt="2024-08-26T11:54:12.267" v="1598" actId="21"/>
      <pc:docMkLst>
        <pc:docMk/>
      </pc:docMkLst>
      <pc:sldChg chg="delSp modSp mod">
        <pc:chgData name="Gjerde, Jann-Egil" userId="c6402475-7e15-4839-bdae-81f16291370f" providerId="ADAL" clId="{E05E82B2-7232-4402-8811-4B6D3EAE6D98}" dt="2024-08-26T11:53:51.377" v="1597" actId="21"/>
        <pc:sldMkLst>
          <pc:docMk/>
          <pc:sldMk cId="629580215" sldId="275"/>
        </pc:sldMkLst>
        <pc:spChg chg="mod">
          <ac:chgData name="Gjerde, Jann-Egil" userId="c6402475-7e15-4839-bdae-81f16291370f" providerId="ADAL" clId="{E05E82B2-7232-4402-8811-4B6D3EAE6D98}" dt="2024-08-26T10:53:39.520" v="1149" actId="20577"/>
          <ac:spMkLst>
            <pc:docMk/>
            <pc:sldMk cId="629580215" sldId="275"/>
            <ac:spMk id="2" creationId="{67D2C6B8-1E96-AE4B-932C-2E766C43325F}"/>
          </ac:spMkLst>
        </pc:spChg>
        <pc:spChg chg="del">
          <ac:chgData name="Gjerde, Jann-Egil" userId="c6402475-7e15-4839-bdae-81f16291370f" providerId="ADAL" clId="{E05E82B2-7232-4402-8811-4B6D3EAE6D98}" dt="2024-08-26T11:53:51.377" v="1597" actId="21"/>
          <ac:spMkLst>
            <pc:docMk/>
            <pc:sldMk cId="629580215" sldId="275"/>
            <ac:spMk id="3" creationId="{53D222A7-1F7E-B54C-854F-30B8D7B7CA13}"/>
          </ac:spMkLst>
        </pc:spChg>
        <pc:spChg chg="mod">
          <ac:chgData name="Gjerde, Jann-Egil" userId="c6402475-7e15-4839-bdae-81f16291370f" providerId="ADAL" clId="{E05E82B2-7232-4402-8811-4B6D3EAE6D98}" dt="2024-08-26T11:53:42.664" v="1596" actId="20577"/>
          <ac:spMkLst>
            <pc:docMk/>
            <pc:sldMk cId="629580215" sldId="275"/>
            <ac:spMk id="7" creationId="{130C02DF-0777-EA4F-BA87-F76A0C155477}"/>
          </ac:spMkLst>
        </pc:spChg>
      </pc:sldChg>
      <pc:sldChg chg="delSp mod">
        <pc:chgData name="Gjerde, Jann-Egil" userId="c6402475-7e15-4839-bdae-81f16291370f" providerId="ADAL" clId="{E05E82B2-7232-4402-8811-4B6D3EAE6D98}" dt="2024-08-26T11:54:12.267" v="1598" actId="21"/>
        <pc:sldMkLst>
          <pc:docMk/>
          <pc:sldMk cId="3243147192" sldId="276"/>
        </pc:sldMkLst>
        <pc:spChg chg="del">
          <ac:chgData name="Gjerde, Jann-Egil" userId="c6402475-7e15-4839-bdae-81f16291370f" providerId="ADAL" clId="{E05E82B2-7232-4402-8811-4B6D3EAE6D98}" dt="2024-08-26T11:54:12.267" v="1598" actId="21"/>
          <ac:spMkLst>
            <pc:docMk/>
            <pc:sldMk cId="3243147192" sldId="276"/>
            <ac:spMk id="2" creationId="{31C71CE3-1048-9AA4-9C76-DC9E6827D58F}"/>
          </ac:spMkLst>
        </pc:spChg>
      </pc:sldChg>
      <pc:sldChg chg="new del">
        <pc:chgData name="Gjerde, Jann-Egil" userId="c6402475-7e15-4839-bdae-81f16291370f" providerId="ADAL" clId="{E05E82B2-7232-4402-8811-4B6D3EAE6D98}" dt="2024-08-26T07:09:38.417" v="34" actId="680"/>
        <pc:sldMkLst>
          <pc:docMk/>
          <pc:sldMk cId="1084540313" sldId="277"/>
        </pc:sldMkLst>
      </pc:sldChg>
      <pc:sldChg chg="new del">
        <pc:chgData name="Gjerde, Jann-Egil" userId="c6402475-7e15-4839-bdae-81f16291370f" providerId="ADAL" clId="{E05E82B2-7232-4402-8811-4B6D3EAE6D98}" dt="2024-08-26T07:10:01.303" v="37" actId="2696"/>
        <pc:sldMkLst>
          <pc:docMk/>
          <pc:sldMk cId="2845712209" sldId="277"/>
        </pc:sldMkLst>
      </pc:sldChg>
      <pc:sldChg chg="addSp delSp modSp new mod modClrScheme chgLayout modNotesTx">
        <pc:chgData name="Gjerde, Jann-Egil" userId="c6402475-7e15-4839-bdae-81f16291370f" providerId="ADAL" clId="{E05E82B2-7232-4402-8811-4B6D3EAE6D98}" dt="2024-08-26T11:09:51.970" v="1558" actId="20577"/>
        <pc:sldMkLst>
          <pc:docMk/>
          <pc:sldMk cId="1678024505" sldId="278"/>
        </pc:sldMkLst>
        <pc:spChg chg="del">
          <ac:chgData name="Gjerde, Jann-Egil" userId="c6402475-7e15-4839-bdae-81f16291370f" providerId="ADAL" clId="{E05E82B2-7232-4402-8811-4B6D3EAE6D98}" dt="2024-08-26T09:16:54.939" v="42"/>
          <ac:spMkLst>
            <pc:docMk/>
            <pc:sldMk cId="1678024505" sldId="278"/>
            <ac:spMk id="2" creationId="{92FB673D-D7DD-E161-48A4-675496ECBB23}"/>
          </ac:spMkLst>
        </pc:spChg>
        <pc:spChg chg="add del">
          <ac:chgData name="Gjerde, Jann-Egil" userId="c6402475-7e15-4839-bdae-81f16291370f" providerId="ADAL" clId="{E05E82B2-7232-4402-8811-4B6D3EAE6D98}" dt="2024-08-26T09:17:23.556" v="45" actId="26606"/>
          <ac:spMkLst>
            <pc:docMk/>
            <pc:sldMk cId="1678024505" sldId="278"/>
            <ac:spMk id="3" creationId="{4DAFBF40-A5F8-B4DC-883A-DAA1E74592EF}"/>
          </ac:spMkLst>
        </pc:spChg>
        <pc:spChg chg="add mod">
          <ac:chgData name="Gjerde, Jann-Egil" userId="c6402475-7e15-4839-bdae-81f16291370f" providerId="ADAL" clId="{E05E82B2-7232-4402-8811-4B6D3EAE6D98}" dt="2024-08-26T09:20:35.820" v="100" actId="1076"/>
          <ac:spMkLst>
            <pc:docMk/>
            <pc:sldMk cId="1678024505" sldId="278"/>
            <ac:spMk id="6" creationId="{2F75B82A-4B0B-E249-6C3D-396E7E82B061}"/>
          </ac:spMkLst>
        </pc:spChg>
        <pc:spChg chg="add mod">
          <ac:chgData name="Gjerde, Jann-Egil" userId="c6402475-7e15-4839-bdae-81f16291370f" providerId="ADAL" clId="{E05E82B2-7232-4402-8811-4B6D3EAE6D98}" dt="2024-08-26T10:52:58.242" v="1148" actId="14100"/>
          <ac:spMkLst>
            <pc:docMk/>
            <pc:sldMk cId="1678024505" sldId="278"/>
            <ac:spMk id="9" creationId="{4A2389C9-ABDA-0B0C-0E26-F924CF1CCDC9}"/>
          </ac:spMkLst>
        </pc:spChg>
        <pc:picChg chg="add mod">
          <ac:chgData name="Gjerde, Jann-Egil" userId="c6402475-7e15-4839-bdae-81f16291370f" providerId="ADAL" clId="{E05E82B2-7232-4402-8811-4B6D3EAE6D98}" dt="2024-08-26T10:52:42.417" v="1141" actId="1076"/>
          <ac:picMkLst>
            <pc:docMk/>
            <pc:sldMk cId="1678024505" sldId="278"/>
            <ac:picMk id="4" creationId="{A23C4CF8-ACC1-FB94-CFE9-25F971A86D8C}"/>
          </ac:picMkLst>
        </pc:picChg>
        <pc:picChg chg="add del mod ord">
          <ac:chgData name="Gjerde, Jann-Egil" userId="c6402475-7e15-4839-bdae-81f16291370f" providerId="ADAL" clId="{E05E82B2-7232-4402-8811-4B6D3EAE6D98}" dt="2024-08-26T09:19:53.267" v="88" actId="21"/>
          <ac:picMkLst>
            <pc:docMk/>
            <pc:sldMk cId="1678024505" sldId="278"/>
            <ac:picMk id="5" creationId="{A48C0601-BB77-B5BA-B058-074C0A79F660}"/>
          </ac:picMkLst>
        </pc:picChg>
      </pc:sldChg>
      <pc:sldChg chg="addSp delSp modSp new mod modNotesTx">
        <pc:chgData name="Gjerde, Jann-Egil" userId="c6402475-7e15-4839-bdae-81f16291370f" providerId="ADAL" clId="{E05E82B2-7232-4402-8811-4B6D3EAE6D98}" dt="2024-08-26T11:11:26.226" v="1580" actId="20577"/>
        <pc:sldMkLst>
          <pc:docMk/>
          <pc:sldMk cId="994954274" sldId="279"/>
        </pc:sldMkLst>
        <pc:spChg chg="del">
          <ac:chgData name="Gjerde, Jann-Egil" userId="c6402475-7e15-4839-bdae-81f16291370f" providerId="ADAL" clId="{E05E82B2-7232-4402-8811-4B6D3EAE6D98}" dt="2024-08-26T09:21:09.948" v="101" actId="21"/>
          <ac:spMkLst>
            <pc:docMk/>
            <pc:sldMk cId="994954274" sldId="279"/>
            <ac:spMk id="2" creationId="{B4A5EDB6-3035-6A11-73E2-FBB04A8479E5}"/>
          </ac:spMkLst>
        </pc:spChg>
        <pc:picChg chg="add mod">
          <ac:chgData name="Gjerde, Jann-Egil" userId="c6402475-7e15-4839-bdae-81f16291370f" providerId="ADAL" clId="{E05E82B2-7232-4402-8811-4B6D3EAE6D98}" dt="2024-08-26T09:19:55.313" v="89"/>
          <ac:picMkLst>
            <pc:docMk/>
            <pc:sldMk cId="994954274" sldId="279"/>
            <ac:picMk id="5" creationId="{A48C0601-BB77-B5BA-B058-074C0A79F660}"/>
          </ac:picMkLst>
        </pc:picChg>
      </pc:sldChg>
      <pc:sldChg chg="addSp delSp modSp new mod ord">
        <pc:chgData name="Gjerde, Jann-Egil" userId="c6402475-7e15-4839-bdae-81f16291370f" providerId="ADAL" clId="{E05E82B2-7232-4402-8811-4B6D3EAE6D98}" dt="2024-08-26T10:52:08.913" v="1137" actId="1076"/>
        <pc:sldMkLst>
          <pc:docMk/>
          <pc:sldMk cId="1879904984" sldId="280"/>
        </pc:sldMkLst>
        <pc:spChg chg="mod">
          <ac:chgData name="Gjerde, Jann-Egil" userId="c6402475-7e15-4839-bdae-81f16291370f" providerId="ADAL" clId="{E05E82B2-7232-4402-8811-4B6D3EAE6D98}" dt="2024-08-26T10:50:31.585" v="1121" actId="1076"/>
          <ac:spMkLst>
            <pc:docMk/>
            <pc:sldMk cId="1879904984" sldId="280"/>
            <ac:spMk id="2" creationId="{5A30C31D-3067-784B-90EC-898F43121717}"/>
          </ac:spMkLst>
        </pc:spChg>
        <pc:spChg chg="del">
          <ac:chgData name="Gjerde, Jann-Egil" userId="c6402475-7e15-4839-bdae-81f16291370f" providerId="ADAL" clId="{E05E82B2-7232-4402-8811-4B6D3EAE6D98}" dt="2024-08-26T09:24:33.360" v="176" actId="21"/>
          <ac:spMkLst>
            <pc:docMk/>
            <pc:sldMk cId="1879904984" sldId="280"/>
            <ac:spMk id="3" creationId="{22B2C008-8B75-AE45-D0E3-3298B36A911F}"/>
          </ac:spMkLst>
        </pc:spChg>
        <pc:picChg chg="add del mod ord">
          <ac:chgData name="Gjerde, Jann-Egil" userId="c6402475-7e15-4839-bdae-81f16291370f" providerId="ADAL" clId="{E05E82B2-7232-4402-8811-4B6D3EAE6D98}" dt="2024-08-26T10:51:59.996" v="1135" actId="1076"/>
          <ac:picMkLst>
            <pc:docMk/>
            <pc:sldMk cId="1879904984" sldId="280"/>
            <ac:picMk id="5" creationId="{FABC56E1-C6F6-490F-0FE5-AB363CAA173D}"/>
          </ac:picMkLst>
        </pc:picChg>
        <pc:picChg chg="add del mod">
          <ac:chgData name="Gjerde, Jann-Egil" userId="c6402475-7e15-4839-bdae-81f16291370f" providerId="ADAL" clId="{E05E82B2-7232-4402-8811-4B6D3EAE6D98}" dt="2024-08-26T10:22:10.080" v="721" actId="21"/>
          <ac:picMkLst>
            <pc:docMk/>
            <pc:sldMk cId="1879904984" sldId="280"/>
            <ac:picMk id="7" creationId="{EB4462D3-2F10-23C2-964B-5C9360642AE8}"/>
          </ac:picMkLst>
        </pc:picChg>
        <pc:picChg chg="add del mod ord">
          <ac:chgData name="Gjerde, Jann-Egil" userId="c6402475-7e15-4839-bdae-81f16291370f" providerId="ADAL" clId="{E05E82B2-7232-4402-8811-4B6D3EAE6D98}" dt="2024-08-26T10:52:08.913" v="1137" actId="1076"/>
          <ac:picMkLst>
            <pc:docMk/>
            <pc:sldMk cId="1879904984" sldId="280"/>
            <ac:picMk id="9" creationId="{1EAD0DD1-547F-93F6-8D10-B6136318ADC3}"/>
          </ac:picMkLst>
        </pc:picChg>
      </pc:sldChg>
      <pc:sldChg chg="addSp delSp modSp new del mod">
        <pc:chgData name="Gjerde, Jann-Egil" userId="c6402475-7e15-4839-bdae-81f16291370f" providerId="ADAL" clId="{E05E82B2-7232-4402-8811-4B6D3EAE6D98}" dt="2024-08-26T10:52:27.776" v="1138" actId="2696"/>
        <pc:sldMkLst>
          <pc:docMk/>
          <pc:sldMk cId="908085419" sldId="281"/>
        </pc:sldMkLst>
        <pc:spChg chg="del">
          <ac:chgData name="Gjerde, Jann-Egil" userId="c6402475-7e15-4839-bdae-81f16291370f" providerId="ADAL" clId="{E05E82B2-7232-4402-8811-4B6D3EAE6D98}" dt="2024-08-26T10:22:19.940" v="724"/>
          <ac:spMkLst>
            <pc:docMk/>
            <pc:sldMk cId="908085419" sldId="281"/>
            <ac:spMk id="2" creationId="{19ECED1F-3507-131D-F19A-AEEE8651F9DC}"/>
          </ac:spMkLst>
        </pc:spChg>
        <pc:spChg chg="add mod">
          <ac:chgData name="Gjerde, Jann-Egil" userId="c6402475-7e15-4839-bdae-81f16291370f" providerId="ADAL" clId="{E05E82B2-7232-4402-8811-4B6D3EAE6D98}" dt="2024-08-26T10:49:19.216" v="1106" actId="21"/>
          <ac:spMkLst>
            <pc:docMk/>
            <pc:sldMk cId="908085419" sldId="281"/>
            <ac:spMk id="4" creationId="{7B68EDCA-68AA-5051-D7A2-7C788D27F02A}"/>
          </ac:spMkLst>
        </pc:spChg>
        <pc:picChg chg="add del mod">
          <ac:chgData name="Gjerde, Jann-Egil" userId="c6402475-7e15-4839-bdae-81f16291370f" providerId="ADAL" clId="{E05E82B2-7232-4402-8811-4B6D3EAE6D98}" dt="2024-08-26T10:48:53.211" v="1101" actId="21"/>
          <ac:picMkLst>
            <pc:docMk/>
            <pc:sldMk cId="908085419" sldId="281"/>
            <ac:picMk id="5" creationId="{FABC56E1-C6F6-490F-0FE5-AB363CAA173D}"/>
          </ac:picMkLst>
        </pc:picChg>
        <pc:picChg chg="add mod">
          <ac:chgData name="Gjerde, Jann-Egil" userId="c6402475-7e15-4839-bdae-81f16291370f" providerId="ADAL" clId="{E05E82B2-7232-4402-8811-4B6D3EAE6D98}" dt="2024-08-26T10:22:12.427" v="722"/>
          <ac:picMkLst>
            <pc:docMk/>
            <pc:sldMk cId="908085419" sldId="281"/>
            <ac:picMk id="7" creationId="{EB4462D3-2F10-23C2-964B-5C9360642AE8}"/>
          </ac:picMkLst>
        </pc:picChg>
        <pc:picChg chg="add del mod">
          <ac:chgData name="Gjerde, Jann-Egil" userId="c6402475-7e15-4839-bdae-81f16291370f" providerId="ADAL" clId="{E05E82B2-7232-4402-8811-4B6D3EAE6D98}" dt="2024-08-26T10:49:19.216" v="1106" actId="21"/>
          <ac:picMkLst>
            <pc:docMk/>
            <pc:sldMk cId="908085419" sldId="281"/>
            <ac:picMk id="9" creationId="{1EAD0DD1-547F-93F6-8D10-B6136318AD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AA7-5121-BF4D-8928-26ECEAFD04F4}" type="datetimeFigureOut">
              <a:rPr lang="nb-NO" smtClean="0"/>
              <a:t>26.08.2024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77A-EA95-3D40-BBC5-5C5E0F90D9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4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BT 1; Administrasjonsbygg, klimaregulert hall, vaskehall og lager, verksted, garasje, parkering og flytebrygge.</a:t>
            </a:r>
          </a:p>
          <a:p>
            <a:r>
              <a:rPr lang="nb-NO" dirty="0"/>
              <a:t>BT 2; Strandbasseng svaberg-grus-stein-sand, lager, teknisk bygg utendørsbassenger</a:t>
            </a:r>
          </a:p>
          <a:p>
            <a:r>
              <a:rPr lang="nb-NO" dirty="0"/>
              <a:t>BT 3; Dispergeringsbasseng, In </a:t>
            </a:r>
            <a:r>
              <a:rPr lang="nb-NO" dirty="0" err="1"/>
              <a:t>situ</a:t>
            </a:r>
            <a:r>
              <a:rPr lang="nb-NO" dirty="0"/>
              <a:t> brenning, klargjøring tomt for stort basseng, utfylling til dypvannskai</a:t>
            </a:r>
          </a:p>
          <a:p>
            <a:r>
              <a:rPr lang="nb-NO" dirty="0"/>
              <a:t>BT 4; Stort basseng, dypvannskai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5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Siste </a:t>
            </a:r>
            <a:r>
              <a:rPr lang="nb-NO"/>
              <a:t>oppdatert skisse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49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38784"/>
            <a:ext cx="7101012" cy="1001915"/>
          </a:xfrm>
        </p:spPr>
        <p:txBody>
          <a:bodyPr anchor="b" anchorCtr="0">
            <a:noAutofit/>
          </a:bodyPr>
          <a:lstStyle>
            <a:lvl1pPr>
              <a:defRPr sz="38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70042"/>
            <a:ext cx="7101012" cy="66344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A9E5F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12" y="464033"/>
            <a:ext cx="1678901" cy="121236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31322" y="6162319"/>
            <a:ext cx="34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A9E5FB"/>
                </a:solidFill>
              </a:rPr>
              <a:t>– Vi tar </a:t>
            </a:r>
            <a:r>
              <a:rPr lang="en-GB" sz="2000" dirty="0" err="1">
                <a:solidFill>
                  <a:srgbClr val="A9E5FB"/>
                </a:solidFill>
              </a:rPr>
              <a:t>ansvar</a:t>
            </a:r>
            <a:r>
              <a:rPr lang="en-GB" sz="2000" dirty="0">
                <a:solidFill>
                  <a:srgbClr val="A9E5FB"/>
                </a:solidFill>
              </a:rPr>
              <a:t> for </a:t>
            </a:r>
            <a:r>
              <a:rPr lang="en-GB" sz="2000" dirty="0" err="1">
                <a:solidFill>
                  <a:srgbClr val="A9E5FB"/>
                </a:solidFill>
              </a:rPr>
              <a:t>sjøvegen</a:t>
            </a:r>
            <a:endParaRPr lang="en-GB" sz="2000" dirty="0">
              <a:solidFill>
                <a:srgbClr val="A9E5FB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1D1D49E-C23C-064D-B030-D9088623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56095" y="-33765"/>
            <a:ext cx="1580293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  <a:gd name="connsiteX0" fmla="*/ 1561756 w 3267128"/>
              <a:gd name="connsiteY0" fmla="*/ 7904 h 6840480"/>
              <a:gd name="connsiteX1" fmla="*/ 232662 w 3267128"/>
              <a:gd name="connsiteY1" fmla="*/ 0 h 6840480"/>
              <a:gd name="connsiteX2" fmla="*/ 0 w 3267128"/>
              <a:gd name="connsiteY2" fmla="*/ 319856 h 6840480"/>
              <a:gd name="connsiteX3" fmla="*/ 88633 w 3267128"/>
              <a:gd name="connsiteY3" fmla="*/ 529418 h 6840480"/>
              <a:gd name="connsiteX4" fmla="*/ 276979 w 3267128"/>
              <a:gd name="connsiteY4" fmla="*/ 452211 h 6840480"/>
              <a:gd name="connsiteX5" fmla="*/ 454245 w 3267128"/>
              <a:gd name="connsiteY5" fmla="*/ 132354 h 6840480"/>
              <a:gd name="connsiteX6" fmla="*/ 476404 w 3267128"/>
              <a:gd name="connsiteY6" fmla="*/ 143383 h 6840480"/>
              <a:gd name="connsiteX7" fmla="*/ 454245 w 3267128"/>
              <a:gd name="connsiteY7" fmla="*/ 397063 h 6840480"/>
              <a:gd name="connsiteX8" fmla="*/ 587195 w 3267128"/>
              <a:gd name="connsiteY8" fmla="*/ 683831 h 6840480"/>
              <a:gd name="connsiteX9" fmla="*/ 376691 w 3267128"/>
              <a:gd name="connsiteY9" fmla="*/ 1191190 h 6840480"/>
              <a:gd name="connsiteX10" fmla="*/ 797699 w 3267128"/>
              <a:gd name="connsiteY10" fmla="*/ 1136042 h 6840480"/>
              <a:gd name="connsiteX11" fmla="*/ 797699 w 3267128"/>
              <a:gd name="connsiteY11" fmla="*/ 1169131 h 6840480"/>
              <a:gd name="connsiteX12" fmla="*/ 276979 w 3267128"/>
              <a:gd name="connsiteY12" fmla="*/ 1466929 h 6840480"/>
              <a:gd name="connsiteX13" fmla="*/ 398849 w 3267128"/>
              <a:gd name="connsiteY13" fmla="*/ 1654431 h 6840480"/>
              <a:gd name="connsiteX14" fmla="*/ 720145 w 3267128"/>
              <a:gd name="connsiteY14" fmla="*/ 1610314 h 6840480"/>
              <a:gd name="connsiteX15" fmla="*/ 720145 w 3267128"/>
              <a:gd name="connsiteY15" fmla="*/ 1621343 h 6840480"/>
              <a:gd name="connsiteX16" fmla="*/ 642591 w 3267128"/>
              <a:gd name="connsiteY16" fmla="*/ 2095613 h 6840480"/>
              <a:gd name="connsiteX17" fmla="*/ 620433 w 3267128"/>
              <a:gd name="connsiteY17" fmla="*/ 2095613 h 6840480"/>
              <a:gd name="connsiteX18" fmla="*/ 210503 w 3267128"/>
              <a:gd name="connsiteY18" fmla="*/ 1742667 h 6840480"/>
              <a:gd name="connsiteX19" fmla="*/ 221583 w 3267128"/>
              <a:gd name="connsiteY19" fmla="*/ 2062525 h 6840480"/>
              <a:gd name="connsiteX20" fmla="*/ 343453 w 3267128"/>
              <a:gd name="connsiteY20" fmla="*/ 2106642 h 6840480"/>
              <a:gd name="connsiteX21" fmla="*/ 343453 w 3267128"/>
              <a:gd name="connsiteY21" fmla="*/ 2128702 h 6840480"/>
              <a:gd name="connsiteX22" fmla="*/ 232662 w 3267128"/>
              <a:gd name="connsiteY22" fmla="*/ 2283115 h 6840480"/>
              <a:gd name="connsiteX23" fmla="*/ 354532 w 3267128"/>
              <a:gd name="connsiteY23" fmla="*/ 2459589 h 6840480"/>
              <a:gd name="connsiteX24" fmla="*/ 587195 w 3267128"/>
              <a:gd name="connsiteY24" fmla="*/ 2481647 h 6840480"/>
              <a:gd name="connsiteX25" fmla="*/ 587195 w 3267128"/>
              <a:gd name="connsiteY25" fmla="*/ 2503706 h 6840480"/>
              <a:gd name="connsiteX26" fmla="*/ 387770 w 3267128"/>
              <a:gd name="connsiteY26" fmla="*/ 2625031 h 6840480"/>
              <a:gd name="connsiteX27" fmla="*/ 409928 w 3267128"/>
              <a:gd name="connsiteY27" fmla="*/ 3000036 h 6840480"/>
              <a:gd name="connsiteX28" fmla="*/ 764461 w 3267128"/>
              <a:gd name="connsiteY28" fmla="*/ 2922829 h 6840480"/>
              <a:gd name="connsiteX29" fmla="*/ 764461 w 3267128"/>
              <a:gd name="connsiteY29" fmla="*/ 2933859 h 6840480"/>
              <a:gd name="connsiteX30" fmla="*/ 409928 w 3267128"/>
              <a:gd name="connsiteY30" fmla="*/ 3176509 h 6840480"/>
              <a:gd name="connsiteX31" fmla="*/ 166188 w 3267128"/>
              <a:gd name="connsiteY31" fmla="*/ 3716957 h 6840480"/>
              <a:gd name="connsiteX32" fmla="*/ 232662 w 3267128"/>
              <a:gd name="connsiteY32" fmla="*/ 4003724 h 6840480"/>
              <a:gd name="connsiteX33" fmla="*/ 487483 w 3267128"/>
              <a:gd name="connsiteY33" fmla="*/ 4102990 h 6840480"/>
              <a:gd name="connsiteX34" fmla="*/ 487483 w 3267128"/>
              <a:gd name="connsiteY34" fmla="*/ 4114019 h 6840480"/>
              <a:gd name="connsiteX35" fmla="*/ 310216 w 3267128"/>
              <a:gd name="connsiteY35" fmla="*/ 4268434 h 6840480"/>
              <a:gd name="connsiteX36" fmla="*/ 398849 w 3267128"/>
              <a:gd name="connsiteY36" fmla="*/ 4455936 h 6840480"/>
              <a:gd name="connsiteX37" fmla="*/ 398849 w 3267128"/>
              <a:gd name="connsiteY37" fmla="*/ 4477995 h 6840480"/>
              <a:gd name="connsiteX38" fmla="*/ 243741 w 3267128"/>
              <a:gd name="connsiteY38" fmla="*/ 4533143 h 6840480"/>
              <a:gd name="connsiteX39" fmla="*/ 332375 w 3267128"/>
              <a:gd name="connsiteY39" fmla="*/ 4775793 h 6840480"/>
              <a:gd name="connsiteX40" fmla="*/ 243741 w 3267128"/>
              <a:gd name="connsiteY40" fmla="*/ 4919176 h 6840480"/>
              <a:gd name="connsiteX41" fmla="*/ 421008 w 3267128"/>
              <a:gd name="connsiteY41" fmla="*/ 5272122 h 6840480"/>
              <a:gd name="connsiteX42" fmla="*/ 598274 w 3267128"/>
              <a:gd name="connsiteY42" fmla="*/ 5360358 h 6840480"/>
              <a:gd name="connsiteX43" fmla="*/ 598274 w 3267128"/>
              <a:gd name="connsiteY43" fmla="*/ 5393447 h 6840480"/>
              <a:gd name="connsiteX44" fmla="*/ 387770 w 3267128"/>
              <a:gd name="connsiteY44" fmla="*/ 5459624 h 6840480"/>
              <a:gd name="connsiteX45" fmla="*/ 365612 w 3267128"/>
              <a:gd name="connsiteY45" fmla="*/ 5757422 h 6840480"/>
              <a:gd name="connsiteX46" fmla="*/ 653670 w 3267128"/>
              <a:gd name="connsiteY46" fmla="*/ 5702275 h 6840480"/>
              <a:gd name="connsiteX47" fmla="*/ 664749 w 3267128"/>
              <a:gd name="connsiteY47" fmla="*/ 5724333 h 6840480"/>
              <a:gd name="connsiteX48" fmla="*/ 509641 w 3267128"/>
              <a:gd name="connsiteY48" fmla="*/ 5812570 h 6840480"/>
              <a:gd name="connsiteX49" fmla="*/ 365612 w 3267128"/>
              <a:gd name="connsiteY49" fmla="*/ 6055220 h 6840480"/>
              <a:gd name="connsiteX50" fmla="*/ 553957 w 3267128"/>
              <a:gd name="connsiteY50" fmla="*/ 6143457 h 6840480"/>
              <a:gd name="connsiteX51" fmla="*/ 553957 w 3267128"/>
              <a:gd name="connsiteY51" fmla="*/ 6187575 h 6840480"/>
              <a:gd name="connsiteX52" fmla="*/ 398849 w 3267128"/>
              <a:gd name="connsiteY52" fmla="*/ 6264781 h 6840480"/>
              <a:gd name="connsiteX53" fmla="*/ 376691 w 3267128"/>
              <a:gd name="connsiteY53" fmla="*/ 6705963 h 6840480"/>
              <a:gd name="connsiteX54" fmla="*/ 299137 w 3267128"/>
              <a:gd name="connsiteY54" fmla="*/ 6827288 h 6840480"/>
              <a:gd name="connsiteX55" fmla="*/ 3267128 w 3267128"/>
              <a:gd name="connsiteY55" fmla="*/ 6840480 h 6840480"/>
              <a:gd name="connsiteX56" fmla="*/ 1561756 w 3267128"/>
              <a:gd name="connsiteY56" fmla="*/ 7904 h 6840480"/>
              <a:gd name="connsiteX0" fmla="*/ 1561756 w 1561756"/>
              <a:gd name="connsiteY0" fmla="*/ 7904 h 6840480"/>
              <a:gd name="connsiteX1" fmla="*/ 232662 w 1561756"/>
              <a:gd name="connsiteY1" fmla="*/ 0 h 6840480"/>
              <a:gd name="connsiteX2" fmla="*/ 0 w 1561756"/>
              <a:gd name="connsiteY2" fmla="*/ 319856 h 6840480"/>
              <a:gd name="connsiteX3" fmla="*/ 88633 w 1561756"/>
              <a:gd name="connsiteY3" fmla="*/ 529418 h 6840480"/>
              <a:gd name="connsiteX4" fmla="*/ 276979 w 1561756"/>
              <a:gd name="connsiteY4" fmla="*/ 452211 h 6840480"/>
              <a:gd name="connsiteX5" fmla="*/ 454245 w 1561756"/>
              <a:gd name="connsiteY5" fmla="*/ 132354 h 6840480"/>
              <a:gd name="connsiteX6" fmla="*/ 476404 w 1561756"/>
              <a:gd name="connsiteY6" fmla="*/ 143383 h 6840480"/>
              <a:gd name="connsiteX7" fmla="*/ 454245 w 1561756"/>
              <a:gd name="connsiteY7" fmla="*/ 397063 h 6840480"/>
              <a:gd name="connsiteX8" fmla="*/ 587195 w 1561756"/>
              <a:gd name="connsiteY8" fmla="*/ 683831 h 6840480"/>
              <a:gd name="connsiteX9" fmla="*/ 376691 w 1561756"/>
              <a:gd name="connsiteY9" fmla="*/ 1191190 h 6840480"/>
              <a:gd name="connsiteX10" fmla="*/ 797699 w 1561756"/>
              <a:gd name="connsiteY10" fmla="*/ 1136042 h 6840480"/>
              <a:gd name="connsiteX11" fmla="*/ 797699 w 1561756"/>
              <a:gd name="connsiteY11" fmla="*/ 1169131 h 6840480"/>
              <a:gd name="connsiteX12" fmla="*/ 276979 w 1561756"/>
              <a:gd name="connsiteY12" fmla="*/ 1466929 h 6840480"/>
              <a:gd name="connsiteX13" fmla="*/ 398849 w 1561756"/>
              <a:gd name="connsiteY13" fmla="*/ 1654431 h 6840480"/>
              <a:gd name="connsiteX14" fmla="*/ 720145 w 1561756"/>
              <a:gd name="connsiteY14" fmla="*/ 1610314 h 6840480"/>
              <a:gd name="connsiteX15" fmla="*/ 720145 w 1561756"/>
              <a:gd name="connsiteY15" fmla="*/ 1621343 h 6840480"/>
              <a:gd name="connsiteX16" fmla="*/ 642591 w 1561756"/>
              <a:gd name="connsiteY16" fmla="*/ 2095613 h 6840480"/>
              <a:gd name="connsiteX17" fmla="*/ 620433 w 1561756"/>
              <a:gd name="connsiteY17" fmla="*/ 2095613 h 6840480"/>
              <a:gd name="connsiteX18" fmla="*/ 210503 w 1561756"/>
              <a:gd name="connsiteY18" fmla="*/ 1742667 h 6840480"/>
              <a:gd name="connsiteX19" fmla="*/ 221583 w 1561756"/>
              <a:gd name="connsiteY19" fmla="*/ 2062525 h 6840480"/>
              <a:gd name="connsiteX20" fmla="*/ 343453 w 1561756"/>
              <a:gd name="connsiteY20" fmla="*/ 2106642 h 6840480"/>
              <a:gd name="connsiteX21" fmla="*/ 343453 w 1561756"/>
              <a:gd name="connsiteY21" fmla="*/ 2128702 h 6840480"/>
              <a:gd name="connsiteX22" fmla="*/ 232662 w 1561756"/>
              <a:gd name="connsiteY22" fmla="*/ 2283115 h 6840480"/>
              <a:gd name="connsiteX23" fmla="*/ 354532 w 1561756"/>
              <a:gd name="connsiteY23" fmla="*/ 2459589 h 6840480"/>
              <a:gd name="connsiteX24" fmla="*/ 587195 w 1561756"/>
              <a:gd name="connsiteY24" fmla="*/ 2481647 h 6840480"/>
              <a:gd name="connsiteX25" fmla="*/ 587195 w 1561756"/>
              <a:gd name="connsiteY25" fmla="*/ 2503706 h 6840480"/>
              <a:gd name="connsiteX26" fmla="*/ 387770 w 1561756"/>
              <a:gd name="connsiteY26" fmla="*/ 2625031 h 6840480"/>
              <a:gd name="connsiteX27" fmla="*/ 409928 w 1561756"/>
              <a:gd name="connsiteY27" fmla="*/ 3000036 h 6840480"/>
              <a:gd name="connsiteX28" fmla="*/ 764461 w 1561756"/>
              <a:gd name="connsiteY28" fmla="*/ 2922829 h 6840480"/>
              <a:gd name="connsiteX29" fmla="*/ 764461 w 1561756"/>
              <a:gd name="connsiteY29" fmla="*/ 2933859 h 6840480"/>
              <a:gd name="connsiteX30" fmla="*/ 409928 w 1561756"/>
              <a:gd name="connsiteY30" fmla="*/ 3176509 h 6840480"/>
              <a:gd name="connsiteX31" fmla="*/ 166188 w 1561756"/>
              <a:gd name="connsiteY31" fmla="*/ 3716957 h 6840480"/>
              <a:gd name="connsiteX32" fmla="*/ 232662 w 1561756"/>
              <a:gd name="connsiteY32" fmla="*/ 4003724 h 6840480"/>
              <a:gd name="connsiteX33" fmla="*/ 487483 w 1561756"/>
              <a:gd name="connsiteY33" fmla="*/ 4102990 h 6840480"/>
              <a:gd name="connsiteX34" fmla="*/ 487483 w 1561756"/>
              <a:gd name="connsiteY34" fmla="*/ 4114019 h 6840480"/>
              <a:gd name="connsiteX35" fmla="*/ 310216 w 1561756"/>
              <a:gd name="connsiteY35" fmla="*/ 4268434 h 6840480"/>
              <a:gd name="connsiteX36" fmla="*/ 398849 w 1561756"/>
              <a:gd name="connsiteY36" fmla="*/ 4455936 h 6840480"/>
              <a:gd name="connsiteX37" fmla="*/ 398849 w 1561756"/>
              <a:gd name="connsiteY37" fmla="*/ 4477995 h 6840480"/>
              <a:gd name="connsiteX38" fmla="*/ 243741 w 1561756"/>
              <a:gd name="connsiteY38" fmla="*/ 4533143 h 6840480"/>
              <a:gd name="connsiteX39" fmla="*/ 332375 w 1561756"/>
              <a:gd name="connsiteY39" fmla="*/ 4775793 h 6840480"/>
              <a:gd name="connsiteX40" fmla="*/ 243741 w 1561756"/>
              <a:gd name="connsiteY40" fmla="*/ 4919176 h 6840480"/>
              <a:gd name="connsiteX41" fmla="*/ 421008 w 1561756"/>
              <a:gd name="connsiteY41" fmla="*/ 5272122 h 6840480"/>
              <a:gd name="connsiteX42" fmla="*/ 598274 w 1561756"/>
              <a:gd name="connsiteY42" fmla="*/ 5360358 h 6840480"/>
              <a:gd name="connsiteX43" fmla="*/ 598274 w 1561756"/>
              <a:gd name="connsiteY43" fmla="*/ 5393447 h 6840480"/>
              <a:gd name="connsiteX44" fmla="*/ 387770 w 1561756"/>
              <a:gd name="connsiteY44" fmla="*/ 5459624 h 6840480"/>
              <a:gd name="connsiteX45" fmla="*/ 365612 w 1561756"/>
              <a:gd name="connsiteY45" fmla="*/ 5757422 h 6840480"/>
              <a:gd name="connsiteX46" fmla="*/ 653670 w 1561756"/>
              <a:gd name="connsiteY46" fmla="*/ 5702275 h 6840480"/>
              <a:gd name="connsiteX47" fmla="*/ 664749 w 1561756"/>
              <a:gd name="connsiteY47" fmla="*/ 5724333 h 6840480"/>
              <a:gd name="connsiteX48" fmla="*/ 509641 w 1561756"/>
              <a:gd name="connsiteY48" fmla="*/ 5812570 h 6840480"/>
              <a:gd name="connsiteX49" fmla="*/ 365612 w 1561756"/>
              <a:gd name="connsiteY49" fmla="*/ 6055220 h 6840480"/>
              <a:gd name="connsiteX50" fmla="*/ 553957 w 1561756"/>
              <a:gd name="connsiteY50" fmla="*/ 6143457 h 6840480"/>
              <a:gd name="connsiteX51" fmla="*/ 553957 w 1561756"/>
              <a:gd name="connsiteY51" fmla="*/ 6187575 h 6840480"/>
              <a:gd name="connsiteX52" fmla="*/ 398849 w 1561756"/>
              <a:gd name="connsiteY52" fmla="*/ 6264781 h 6840480"/>
              <a:gd name="connsiteX53" fmla="*/ 376691 w 1561756"/>
              <a:gd name="connsiteY53" fmla="*/ 6705963 h 6840480"/>
              <a:gd name="connsiteX54" fmla="*/ 299137 w 1561756"/>
              <a:gd name="connsiteY54" fmla="*/ 6827288 h 6840480"/>
              <a:gd name="connsiteX55" fmla="*/ 1548874 w 1561756"/>
              <a:gd name="connsiteY55" fmla="*/ 6840480 h 6840480"/>
              <a:gd name="connsiteX56" fmla="*/ 1561756 w 1561756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61756" h="6840480">
                <a:moveTo>
                  <a:pt x="1561756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1548874" y="6840480"/>
                </a:lnTo>
                <a:cubicBezTo>
                  <a:pt x="1548875" y="4567673"/>
                  <a:pt x="1561755" y="2280712"/>
                  <a:pt x="1561756" y="7904"/>
                </a:cubicBezTo>
                <a:close/>
              </a:path>
            </a:pathLst>
          </a:custGeom>
          <a:solidFill>
            <a:srgbClr val="A9E5FB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3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9FA7E92-A756-5146-BD7E-AB65492CC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DEFB048-2689-2C45-85D7-063367C40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AA80ED-DEF9-C54D-BE62-5ACB4187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E9FC76-DD71-3E40-987D-4C524519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EDE670-9C4C-B14C-B705-13904BBF72E3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7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3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2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fjell, dag&#10;&#10;Automatisk generert beskrivelse">
            <a:extLst>
              <a:ext uri="{FF2B5EF4-FFF2-40B4-BE49-F238E27FC236}">
                <a16:creationId xmlns:a16="http://schemas.microsoft.com/office/drawing/2014/main" id="{54B3D646-6291-C04C-BB76-3F5A17A9F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06" y="0"/>
            <a:ext cx="322729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8795" y="3520058"/>
            <a:ext cx="5380648" cy="11459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Eventuelle andre budskap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8795" y="2912865"/>
            <a:ext cx="53806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n-NO" sz="3000" b="1" dirty="0">
                <a:solidFill>
                  <a:srgbClr val="A9E5FB"/>
                </a:solidFill>
              </a:rPr>
              <a:t>Takk</a:t>
            </a:r>
            <a:r>
              <a:rPr lang="nn-NO" sz="3000" b="1" baseline="0" dirty="0">
                <a:solidFill>
                  <a:srgbClr val="A9E5FB"/>
                </a:solidFill>
              </a:rPr>
              <a:t> for </a:t>
            </a:r>
            <a:r>
              <a:rPr lang="nn-NO" sz="3000" b="1" baseline="0" dirty="0" err="1">
                <a:solidFill>
                  <a:srgbClr val="A9E5FB"/>
                </a:solidFill>
              </a:rPr>
              <a:t>oppmerksomheten</a:t>
            </a:r>
            <a:endParaRPr lang="en-US" sz="3000" b="1" dirty="0">
              <a:solidFill>
                <a:srgbClr val="A9E5FB"/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5817511-53C1-A846-9392-7A6D093C9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41" y="2627088"/>
            <a:ext cx="1869486" cy="13499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306484" y="6182848"/>
            <a:ext cx="77198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nb-NO" sz="2000" b="0" dirty="0">
                <a:solidFill>
                  <a:schemeClr val="bg1"/>
                </a:solidFill>
              </a:rPr>
              <a:t>www.kystverket.no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A60F0A-CC1F-024F-A6AA-1FAD0FE6F15C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08DDB7-E69A-C540-9CD1-FF17BA691EB8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D17255-7280-0B42-8DAD-076CB018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525736"/>
            <a:ext cx="5631616" cy="148604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000664"/>
                </a:solidFill>
              </a:defRPr>
            </a:lvl1pPr>
          </a:lstStyle>
          <a:p>
            <a:r>
              <a:rPr lang="nb-NO" dirty="0"/>
              <a:t>Klikk for å redigere tekst</a:t>
            </a:r>
            <a:endParaRPr lang="en-US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046CE0-999B-A048-8613-E4AC7C2FF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6" y="-33765"/>
            <a:ext cx="3306062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67282" h="6840480">
                <a:moveTo>
                  <a:pt x="3267282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3267128" y="6840480"/>
                </a:lnTo>
                <a:cubicBezTo>
                  <a:pt x="3267129" y="4567673"/>
                  <a:pt x="3267281" y="2280712"/>
                  <a:pt x="3267282" y="7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83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&#10;&#10;Automatisk generert beskrivelse">
            <a:extLst>
              <a:ext uri="{FF2B5EF4-FFF2-40B4-BE49-F238E27FC236}">
                <a16:creationId xmlns:a16="http://schemas.microsoft.com/office/drawing/2014/main" id="{4A7A261A-C785-5C4D-A29B-A26C2455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8316" y="0"/>
            <a:ext cx="22936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ACC51C7-D08F-8842-AF1E-F8FD5A9BD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67E312-DCE1-1A40-926B-5934DAD1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25B397-3992-2A4E-939C-6F96710E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1D6ED-AEBE-BE4D-9051-018E0607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125BB5-7B3E-9E4F-8CE3-03AEF8F9AA13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3FECCB5-0CC0-0344-9674-6E7F4C08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49DE6FE-2451-354F-AC8D-E60E337143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lyseblå">
    <p:bg>
      <p:bgPr>
        <a:solidFill>
          <a:srgbClr val="A9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isjonell tekstmal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74CA81-B61C-F247-A230-C0D446D06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0ADEEC-E2DF-FD40-9A39-18A8294DB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lyse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210FA55-8796-5742-8E35-71AB9C0B8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888BDE5-D38F-4840-9AE3-5A26BB270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067AC-1724-FC49-8955-C5F5AC6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42FCAA-223D-EA43-BD48-1F01959A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81B3E6-0AC7-5B4B-8A3C-32FC188BC18F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12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1026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0" r:id="rId3"/>
    <p:sldLayoutId id="2147483673" r:id="rId4"/>
    <p:sldLayoutId id="2147483671" r:id="rId5"/>
    <p:sldLayoutId id="2147483678" r:id="rId6"/>
    <p:sldLayoutId id="2147483679" r:id="rId7"/>
    <p:sldLayoutId id="2147483650" r:id="rId8"/>
    <p:sldLayoutId id="2147483668" r:id="rId9"/>
    <p:sldLayoutId id="2147483669" r:id="rId10"/>
    <p:sldLayoutId id="2147483676" r:id="rId11"/>
    <p:sldLayoutId id="2147483683" r:id="rId12"/>
    <p:sldLayoutId id="2147483680" r:id="rId13"/>
    <p:sldLayoutId id="2147483681" r:id="rId14"/>
    <p:sldLayoutId id="2147483672" r:id="rId15"/>
    <p:sldLayoutId id="2147483682" r:id="rId16"/>
    <p:sldLayoutId id="2147483684" r:id="rId17"/>
    <p:sldLayoutId id="2147483675" r:id="rId18"/>
    <p:sldLayoutId id="2147483651" r:id="rId19"/>
    <p:sldLayoutId id="2147483658" r:id="rId20"/>
    <p:sldLayoutId id="214748365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0664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ts val="294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940"/>
        </a:lnSpc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940"/>
        </a:lnSpc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2C6B8-1E96-AE4B-932C-2E766C433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181138"/>
            <a:ext cx="7101012" cy="1159561"/>
          </a:xfrm>
        </p:spPr>
        <p:txBody>
          <a:bodyPr/>
          <a:lstStyle/>
          <a:p>
            <a:r>
              <a:rPr lang="nb-NO" dirty="0"/>
              <a:t>Status </a:t>
            </a:r>
            <a:br>
              <a:rPr lang="nb-NO" dirty="0"/>
            </a:br>
            <a:r>
              <a:rPr lang="nb-NO" dirty="0"/>
              <a:t>Test- og treningssenter Lo/Ve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0C02DF-0777-EA4F-BA87-F76A0C155477}"/>
              </a:ext>
            </a:extLst>
          </p:cNvPr>
          <p:cNvSpPr/>
          <p:nvPr/>
        </p:nvSpPr>
        <p:spPr>
          <a:xfrm>
            <a:off x="769358" y="6213511"/>
            <a:ext cx="59016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" dirty="0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Jann-Egil Gjerde, Kystverket, 2.september 2024</a:t>
            </a:r>
          </a:p>
        </p:txBody>
      </p:sp>
      <p:pic>
        <p:nvPicPr>
          <p:cNvPr id="9" name="Plassholder for bilde 8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043C6DFC-E69F-274A-9764-076E5F3F7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Bilde 4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2B652EAF-2976-016B-52B9-20EE02F9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21324"/>
            <a:ext cx="1698096" cy="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ABC56E1-C6F6-490F-0FE5-AB363CAA1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6532">
            <a:off x="7249923" y="4225724"/>
            <a:ext cx="1626989" cy="2311359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A30C31D-3067-784B-90EC-898F4312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651811"/>
            <a:ext cx="8179265" cy="4729591"/>
          </a:xfrm>
        </p:spPr>
        <p:txBody>
          <a:bodyPr/>
          <a:lstStyle/>
          <a:p>
            <a:r>
              <a:rPr lang="nb-NO" sz="1800" b="1" dirty="0"/>
              <a:t>Statsbygg leverte OFP-rapport til NFD desember 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Forventningsverdi til samlet investering på ca. 1200MNOK.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Samlet utbygging BT 1-3, 7 år og 9 </a:t>
            </a:r>
            <a:r>
              <a:rPr lang="nb-NO" sz="1600" dirty="0" err="1"/>
              <a:t>mnd</a:t>
            </a:r>
            <a:r>
              <a:rPr lang="nb-NO" sz="1600" dirty="0"/>
              <a:t>, trinnvis utbygging 11 år og 10 mnd.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Prosjektets størrelse (&gt;1mrd) tilsier nå en full KVU, der flere alternativer vurderes.</a:t>
            </a:r>
          </a:p>
          <a:p>
            <a:r>
              <a:rPr lang="nb-NO" sz="1800" b="1" dirty="0"/>
              <a:t>Nærings- og fiskeridepartementet (NFD) leverte tildelingsbrev juli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Statsbygg har fått i oppdrag å utarbeide et konseptvalgnotat for etableringen, til en lavere kostnad enn det som ble skissert i OFP-rapporten.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Det er besluttet at senteret lokaliseres i regionen Lofoten/Vesterålen.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Oppdraget skal levere innen utgangen av mai 2025.</a:t>
            </a:r>
          </a:p>
          <a:p>
            <a:r>
              <a:rPr lang="nb-NO" sz="1800" b="1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EAD0DD1-547F-93F6-8D10-B6136318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3409">
            <a:off x="8078119" y="4278789"/>
            <a:ext cx="1626989" cy="23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5" descr="Window">
            <a:extLst>
              <a:ext uri="{FF2B5EF4-FFF2-40B4-BE49-F238E27FC236}">
                <a16:creationId xmlns:a16="http://schemas.microsoft.com/office/drawing/2014/main" id="{A23C4CF8-ACC1-FB94-CFE9-25F971A86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4" y="931696"/>
            <a:ext cx="8307584" cy="5815307"/>
          </a:xfr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A2389C9-ABDA-0B0C-0E26-F924CF1C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133" y="434280"/>
            <a:ext cx="4966883" cy="48855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Byggetrinn</a:t>
            </a:r>
            <a:r>
              <a:rPr lang="en-US" dirty="0"/>
              <a:t> (BT) 1, 2, 3 og 4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F75B82A-4B0B-E249-6C3D-396E7E82B061}"/>
              </a:ext>
            </a:extLst>
          </p:cNvPr>
          <p:cNvSpPr txBox="1">
            <a:spLocks/>
          </p:cNvSpPr>
          <p:nvPr/>
        </p:nvSpPr>
        <p:spPr>
          <a:xfrm>
            <a:off x="824696" y="766617"/>
            <a:ext cx="2047814" cy="390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066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2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C7FD0A1-D0C8-B2E2-FFDB-C1169DC1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bilde 5" descr="Window">
            <a:extLst>
              <a:ext uri="{FF2B5EF4-FFF2-40B4-BE49-F238E27FC236}">
                <a16:creationId xmlns:a16="http://schemas.microsoft.com/office/drawing/2014/main" id="{A48C0601-BB77-B5BA-B058-074C0A79F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27" y="909928"/>
            <a:ext cx="8542139" cy="50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5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6848EBC0-10C4-E804-88B2-1D255DC4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5883703"/>
            <a:ext cx="1208922" cy="5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7192"/>
      </p:ext>
    </p:extLst>
  </p:cSld>
  <p:clrMapOvr>
    <a:masterClrMapping/>
  </p:clrMapOvr>
</p:sld>
</file>

<file path=ppt/theme/theme1.xml><?xml version="1.0" encoding="utf-8"?>
<a:theme xmlns:a="http://schemas.openxmlformats.org/drawingml/2006/main" name="Kystverket-mal">
  <a:themeElements>
    <a:clrScheme name="Kystverket">
      <a:dk1>
        <a:sysClr val="windowText" lastClr="000000"/>
      </a:dk1>
      <a:lt1>
        <a:sysClr val="window" lastClr="FFFFFF"/>
      </a:lt1>
      <a:dk2>
        <a:srgbClr val="000671"/>
      </a:dk2>
      <a:lt2>
        <a:srgbClr val="F9F6F3"/>
      </a:lt2>
      <a:accent1>
        <a:srgbClr val="000671"/>
      </a:accent1>
      <a:accent2>
        <a:srgbClr val="FF451F"/>
      </a:accent2>
      <a:accent3>
        <a:srgbClr val="A9E5FB"/>
      </a:accent3>
      <a:accent4>
        <a:srgbClr val="5D5D5D"/>
      </a:accent4>
      <a:accent5>
        <a:srgbClr val="0596CB"/>
      </a:accent5>
      <a:accent6>
        <a:srgbClr val="3BA460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433CA3F3-9637-4A85-8966-A6CEEC203678}" vid="{D5EB2688-0BAE-47FE-856C-F0EEE82F83D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A1FB53C34BAE4D97A7B453AACB2EDE" ma:contentTypeVersion="18" ma:contentTypeDescription="Opprett et nytt dokument." ma:contentTypeScope="" ma:versionID="51ce1fa106420155039e567a44929fb0">
  <xsd:schema xmlns:xsd="http://www.w3.org/2001/XMLSchema" xmlns:xs="http://www.w3.org/2001/XMLSchema" xmlns:p="http://schemas.microsoft.com/office/2006/metadata/properties" xmlns:ns2="9679fc6b-4988-40c4-be39-4cabf1fb015e" xmlns:ns3="92966c7c-c37b-47ef-b9cf-390369e0a832" targetNamespace="http://schemas.microsoft.com/office/2006/metadata/properties" ma:root="true" ma:fieldsID="a43be12c20dbcebadaee5e6d73fb1309" ns2:_="" ns3:_="">
    <xsd:import namespace="9679fc6b-4988-40c4-be39-4cabf1fb015e"/>
    <xsd:import namespace="92966c7c-c37b-47ef-b9cf-390369e0a8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9fc6b-4988-40c4-be39-4cabf1fb0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ac986279-2f72-44b3-a000-e1bdda6e0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6c7c-c37b-47ef-b9cf-390369e0a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ecc7b1-1e9f-4184-9243-42667df2fb8c}" ma:internalName="TaxCatchAll" ma:showField="CatchAllData" ma:web="92966c7c-c37b-47ef-b9cf-390369e0a8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66c7c-c37b-47ef-b9cf-390369e0a832" xsi:nil="true"/>
    <lcf76f155ced4ddcb4097134ff3c332f xmlns="9679fc6b-4988-40c4-be39-4cabf1fb0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062EB1-825B-49AE-A887-A973564F3A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79fc6b-4988-40c4-be39-4cabf1fb015e"/>
    <ds:schemaRef ds:uri="92966c7c-c37b-47ef-b9cf-390369e0a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F26D1D-A53B-4AC3-B75C-C15A0C284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81F0E3-26BF-4A36-870B-335E549C045C}">
  <ds:schemaRefs>
    <ds:schemaRef ds:uri="http://schemas.microsoft.com/office/2006/metadata/properties"/>
    <ds:schemaRef ds:uri="http://schemas.microsoft.com/office/infopath/2007/PartnerControls"/>
    <ds:schemaRef ds:uri="92966c7c-c37b-47ef-b9cf-390369e0a832"/>
    <ds:schemaRef ds:uri="9679fc6b-4988-40c4-be39-4cabf1fb01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Presentasjon2</Template>
  <TotalTime>260</TotalTime>
  <Words>197</Words>
  <Application>Microsoft Office PowerPoint</Application>
  <PresentationFormat>Widescreen</PresentationFormat>
  <Paragraphs>19</Paragraphs>
  <Slides>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Kystverket-mal</vt:lpstr>
      <vt:lpstr>Status  Test- og treningssenter Lo/Ve</vt:lpstr>
      <vt:lpstr>PowerPoint-presentasjon</vt:lpstr>
      <vt:lpstr>Byggetrinn (BT) 1, 2, 3 og 4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Test- og treningssenter LO/VE</dc:title>
  <dc:creator>Ballantine, Kristin</dc:creator>
  <cp:lastModifiedBy>Gjerde, Jann-Egil</cp:lastModifiedBy>
  <cp:revision>2</cp:revision>
  <dcterms:created xsi:type="dcterms:W3CDTF">2024-08-19T11:31:50Z</dcterms:created>
  <dcterms:modified xsi:type="dcterms:W3CDTF">2024-08-26T11:54:21Z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0x010100F7A1FB53C34BAE4D97A7B453AACB2EDE</vt:lpwstr>
  </property>
</Properties>
</file>