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75" r:id="rId5"/>
    <p:sldId id="276" r:id="rId6"/>
    <p:sldId id="277" r:id="rId7"/>
    <p:sldId id="281" r:id="rId8"/>
    <p:sldId id="279" r:id="rId9"/>
    <p:sldId id="280" r:id="rId10"/>
    <p:sldId id="28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F3"/>
    <a:srgbClr val="FF451F"/>
    <a:srgbClr val="A9E5FB"/>
    <a:srgbClr val="00065E"/>
    <a:srgbClr val="000664"/>
    <a:srgbClr val="0006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4028" autoAdjust="0"/>
  </p:normalViewPr>
  <p:slideViewPr>
    <p:cSldViewPr snapToGrid="0" snapToObjects="1">
      <p:cViewPr varScale="1">
        <p:scale>
          <a:sx n="72" d="100"/>
          <a:sy n="72" d="100"/>
        </p:scale>
        <p:origin x="1063" y="29"/>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B4AA7-5121-BF4D-8928-26ECEAFD04F4}" type="datetimeFigureOut">
              <a:rPr lang="nb-NO" smtClean="0"/>
              <a:t>01.09.2024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8D77A-EA95-3D40-BBC5-5C5E0F90D92E}" type="slidenum">
              <a:rPr lang="nb-NO" smtClean="0"/>
              <a:t>‹#›</a:t>
            </a:fld>
            <a:endParaRPr lang="nb-NO"/>
          </a:p>
        </p:txBody>
      </p:sp>
    </p:spTree>
    <p:extLst>
      <p:ext uri="{BB962C8B-B14F-4D97-AF65-F5344CB8AC3E}">
        <p14:creationId xmlns:p14="http://schemas.microsoft.com/office/powerpoint/2010/main" val="2141410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Noen av dere har kanskje tatt i bruk Kunnskapsdatabasen allerede, for den har ligget på kystverket.no en stund. Det vi har sett, er at vi trenger en løsning som gjør det enkelt å sende inn bidrag til databasen. Planen var å ha en god teknisk løsning på plass til i dag, som kan løse det behovet enkelt. Kunnskapsdatabasen er en del av kystverket.no, og kystverket.no skal oppdateres i løpet av de neste månedene. Av den grunn har vi dessverre ikke fått på plass en endelig teknisk løsning – men det kommer.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1</a:t>
            </a:fld>
            <a:endParaRPr lang="nb-NO"/>
          </a:p>
        </p:txBody>
      </p:sp>
    </p:spTree>
    <p:extLst>
      <p:ext uri="{BB962C8B-B14F-4D97-AF65-F5344CB8AC3E}">
        <p14:creationId xmlns:p14="http://schemas.microsoft.com/office/powerpoint/2010/main" val="174883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vi har fått på plass en midlertidig løsning. Vi ser at for at Kunnskapsdatabasen skal bli brukt slik vi ønsker, så er vi avhengig av at så mange som mulig bidrar med innhold. Mye ligger der, og vi har flere rapporter klare for å legges inn i databasen – men jo mer jo bedre! </a:t>
            </a:r>
          </a:p>
          <a:p>
            <a:endParaRPr lang="nb-NO" dirty="0"/>
          </a:p>
          <a:p>
            <a:r>
              <a:rPr lang="nb-NO" dirty="0"/>
              <a:t>Forresten så ser dere kanskje at man kan huke av for både </a:t>
            </a:r>
            <a:r>
              <a:rPr lang="nb-NO" dirty="0" err="1"/>
              <a:t>miljøberedskap</a:t>
            </a:r>
            <a:r>
              <a:rPr lang="nb-NO" dirty="0"/>
              <a:t> og sjøsikkerhet øverst til venstre. Kunnskapsdatabasen begynte jo som en database for oljevern, men Kystverket har en ambisjon om at den også skal inneholde fagstoff fra de andre delene av virksomheten vår. Det ligger litt lenger frem i tid – i første omgang jobber vi med å få </a:t>
            </a:r>
            <a:r>
              <a:rPr lang="nb-NO" dirty="0" err="1"/>
              <a:t>miljøberedskapdelen</a:t>
            </a:r>
            <a:r>
              <a:rPr lang="nb-NO" dirty="0"/>
              <a:t> av den bedre og bedre.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2</a:t>
            </a:fld>
            <a:endParaRPr lang="nb-NO"/>
          </a:p>
        </p:txBody>
      </p:sp>
    </p:spTree>
    <p:extLst>
      <p:ext uri="{BB962C8B-B14F-4D97-AF65-F5344CB8AC3E}">
        <p14:creationId xmlns:p14="http://schemas.microsoft.com/office/powerpoint/2010/main" val="226784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dere går inn på www.kystverket.no/kunnskapsdatabasen, så kan dere huke av for «Bidra med innhold» i </a:t>
            </a:r>
            <a:r>
              <a:rPr lang="nb-NO" dirty="0" err="1"/>
              <a:t>ventre</a:t>
            </a:r>
            <a:r>
              <a:rPr lang="nb-NO" dirty="0"/>
              <a:t> </a:t>
            </a:r>
            <a:r>
              <a:rPr lang="nb-NO" dirty="0" err="1"/>
              <a:t>kollonne</a:t>
            </a:r>
            <a:r>
              <a:rPr lang="nb-NO" dirty="0"/>
              <a:t>, under «innholdstype».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3</a:t>
            </a:fld>
            <a:endParaRPr lang="nb-NO"/>
          </a:p>
        </p:txBody>
      </p:sp>
    </p:spTree>
    <p:extLst>
      <p:ext uri="{BB962C8B-B14F-4D97-AF65-F5344CB8AC3E}">
        <p14:creationId xmlns:p14="http://schemas.microsoft.com/office/powerpoint/2010/main" val="75410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huker av der kommer denne opp. Da klikker du bare på tittelen, så er du i gang.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4</a:t>
            </a:fld>
            <a:endParaRPr lang="nb-NO"/>
          </a:p>
        </p:txBody>
      </p:sp>
    </p:spTree>
    <p:extLst>
      <p:ext uri="{BB962C8B-B14F-4D97-AF65-F5344CB8AC3E}">
        <p14:creationId xmlns:p14="http://schemas.microsoft.com/office/powerpoint/2010/main" val="20253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vi er ute etter er vitenskapelig og erfaringsbasert informasjon knyttet til oljevern og akutt forurensning. Det kan for eksempel være en rapport, en analyse eller en forskningsartikkel. Har du noe du ønsker å dele, fyller du bare ut skjemaet slik som det gjøres bak meg. Det vil bli gjort en redaksjonell vurdering på alle innsendte bidrag hvorvidt de skal legges inn eller ikke, men vi tar i mot det aller meste så lenge det møter kriteriene om å være vitenskapelig eller erfaringsbasert informasjon om oljevern og akutt forurensning. </a:t>
            </a:r>
          </a:p>
          <a:p>
            <a:endParaRPr lang="nb-NO" dirty="0"/>
          </a:p>
        </p:txBody>
      </p:sp>
      <p:sp>
        <p:nvSpPr>
          <p:cNvPr id="4" name="Plassholder for lysbildenummer 3"/>
          <p:cNvSpPr>
            <a:spLocks noGrp="1"/>
          </p:cNvSpPr>
          <p:nvPr>
            <p:ph type="sldNum" sz="quarter" idx="5"/>
          </p:nvPr>
        </p:nvSpPr>
        <p:spPr/>
        <p:txBody>
          <a:bodyPr/>
          <a:lstStyle/>
          <a:p>
            <a:fld id="{CCF8D77A-EA95-3D40-BBC5-5C5E0F90D92E}" type="slidenum">
              <a:rPr lang="nb-NO" smtClean="0"/>
              <a:t>5</a:t>
            </a:fld>
            <a:endParaRPr lang="nb-NO"/>
          </a:p>
        </p:txBody>
      </p:sp>
    </p:spTree>
    <p:extLst>
      <p:ext uri="{BB962C8B-B14F-4D97-AF65-F5344CB8AC3E}">
        <p14:creationId xmlns:p14="http://schemas.microsoft.com/office/powerpoint/2010/main" val="2946612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vil kanskje ikke databasen noen gang bli seende ut som dette, men vi håper og tror at dere sitter på masse god informasjon, som kan være til både glede og nytte for andre som jobber innenfor dette feltet.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6</a:t>
            </a:fld>
            <a:endParaRPr lang="nb-NO"/>
          </a:p>
        </p:txBody>
      </p:sp>
    </p:spTree>
    <p:extLst>
      <p:ext uri="{BB962C8B-B14F-4D97-AF65-F5344CB8AC3E}">
        <p14:creationId xmlns:p14="http://schemas.microsoft.com/office/powerpoint/2010/main" val="353091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Helt til sist vil jeg gi dere en liten hjemmelekse. I morgen skal vi få høre et foredrag av Eric Miller, fra amerikanske </a:t>
            </a:r>
            <a:r>
              <a:rPr lang="nb-NO" dirty="0" err="1"/>
              <a:t>Bureau</a:t>
            </a:r>
            <a:r>
              <a:rPr lang="nb-NO" dirty="0"/>
              <a:t> </a:t>
            </a:r>
            <a:r>
              <a:rPr lang="nb-NO" dirty="0" err="1"/>
              <a:t>of</a:t>
            </a:r>
            <a:r>
              <a:rPr lang="nb-NO" dirty="0"/>
              <a:t> </a:t>
            </a:r>
            <a:r>
              <a:rPr lang="nb-NO" dirty="0" err="1"/>
              <a:t>Safety</a:t>
            </a:r>
            <a:r>
              <a:rPr lang="nb-NO" dirty="0"/>
              <a:t> and </a:t>
            </a:r>
            <a:r>
              <a:rPr lang="nb-NO" dirty="0" err="1"/>
              <a:t>environmental</a:t>
            </a:r>
            <a:r>
              <a:rPr lang="nb-NO" dirty="0"/>
              <a:t> </a:t>
            </a:r>
            <a:r>
              <a:rPr lang="nb-NO" dirty="0" err="1"/>
              <a:t>enforcement</a:t>
            </a:r>
            <a:r>
              <a:rPr lang="nb-NO" dirty="0"/>
              <a:t>. Han har bedt oss sende ut rapporten foredraget hans bygger på i forkant – men det tenker jeg at dere kan finne selv. Det ligger nemlig i kunnskapsdatabasen. Så da er det bare å gjøre seg kjent med den, og finne rapporten til Eric. Og forhåpentligvis sende oss masse, masse godt innhold, sånn at databasen blir enda bedre. </a:t>
            </a:r>
          </a:p>
        </p:txBody>
      </p:sp>
      <p:sp>
        <p:nvSpPr>
          <p:cNvPr id="4" name="Plassholder for lysbildenummer 3"/>
          <p:cNvSpPr>
            <a:spLocks noGrp="1"/>
          </p:cNvSpPr>
          <p:nvPr>
            <p:ph type="sldNum" sz="quarter" idx="5"/>
          </p:nvPr>
        </p:nvSpPr>
        <p:spPr/>
        <p:txBody>
          <a:bodyPr/>
          <a:lstStyle/>
          <a:p>
            <a:fld id="{CCF8D77A-EA95-3D40-BBC5-5C5E0F90D92E}" type="slidenum">
              <a:rPr lang="nb-NO" smtClean="0"/>
              <a:t>7</a:t>
            </a:fld>
            <a:endParaRPr lang="nb-NO"/>
          </a:p>
        </p:txBody>
      </p:sp>
    </p:spTree>
    <p:extLst>
      <p:ext uri="{BB962C8B-B14F-4D97-AF65-F5344CB8AC3E}">
        <p14:creationId xmlns:p14="http://schemas.microsoft.com/office/powerpoint/2010/main" val="3674632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00066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338784"/>
            <a:ext cx="7101012" cy="1001915"/>
          </a:xfrm>
        </p:spPr>
        <p:txBody>
          <a:bodyPr anchor="b" anchorCtr="0">
            <a:noAutofit/>
          </a:bodyPr>
          <a:lstStyle>
            <a:lvl1pPr>
              <a:defRPr sz="3800" b="1">
                <a:solidFill>
                  <a:srgbClr val="FFFFFF"/>
                </a:solidFill>
                <a:effectLst/>
              </a:defRPr>
            </a:lvl1pPr>
          </a:lstStyle>
          <a:p>
            <a:r>
              <a:rPr lang="nb-NO"/>
              <a:t>Klikk for å redigere tittelstil</a:t>
            </a:r>
            <a:endParaRPr lang="en-US" dirty="0"/>
          </a:p>
        </p:txBody>
      </p:sp>
      <p:sp>
        <p:nvSpPr>
          <p:cNvPr id="3" name="Subtitle 2"/>
          <p:cNvSpPr>
            <a:spLocks noGrp="1"/>
          </p:cNvSpPr>
          <p:nvPr>
            <p:ph type="subTitle" idx="1"/>
          </p:nvPr>
        </p:nvSpPr>
        <p:spPr>
          <a:xfrm>
            <a:off x="720000" y="3370042"/>
            <a:ext cx="7101012" cy="663448"/>
          </a:xfrm>
        </p:spPr>
        <p:txBody>
          <a:bodyPr>
            <a:normAutofit/>
          </a:bodyPr>
          <a:lstStyle>
            <a:lvl1pPr marL="0" indent="0" algn="l">
              <a:buNone/>
              <a:defRPr sz="2600">
                <a:solidFill>
                  <a:srgbClr val="A9E5FB"/>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15912" y="464033"/>
            <a:ext cx="1678901" cy="1212366"/>
          </a:xfrm>
          <a:prstGeom prst="rect">
            <a:avLst/>
          </a:prstGeom>
        </p:spPr>
      </p:pic>
      <p:sp>
        <p:nvSpPr>
          <p:cNvPr id="16" name="Rectangle 15"/>
          <p:cNvSpPr/>
          <p:nvPr userDrawn="1"/>
        </p:nvSpPr>
        <p:spPr>
          <a:xfrm>
            <a:off x="7131322" y="6162319"/>
            <a:ext cx="3443668" cy="400110"/>
          </a:xfrm>
          <a:prstGeom prst="rect">
            <a:avLst/>
          </a:prstGeom>
        </p:spPr>
        <p:txBody>
          <a:bodyPr wrap="square">
            <a:spAutoFit/>
          </a:bodyPr>
          <a:lstStyle/>
          <a:p>
            <a:pPr algn="r"/>
            <a:r>
              <a:rPr lang="en-GB" sz="2000" dirty="0">
                <a:solidFill>
                  <a:srgbClr val="A9E5FB"/>
                </a:solidFill>
              </a:rPr>
              <a:t>– Vi tar </a:t>
            </a:r>
            <a:r>
              <a:rPr lang="en-GB" sz="2000" dirty="0" err="1">
                <a:solidFill>
                  <a:srgbClr val="A9E5FB"/>
                </a:solidFill>
              </a:rPr>
              <a:t>ansvar</a:t>
            </a:r>
            <a:r>
              <a:rPr lang="en-GB" sz="2000" dirty="0">
                <a:solidFill>
                  <a:srgbClr val="A9E5FB"/>
                </a:solidFill>
              </a:rPr>
              <a:t> for </a:t>
            </a:r>
            <a:r>
              <a:rPr lang="en-GB" sz="2000" dirty="0" err="1">
                <a:solidFill>
                  <a:srgbClr val="A9E5FB"/>
                </a:solidFill>
              </a:rPr>
              <a:t>sjøvegen</a:t>
            </a:r>
            <a:endParaRPr lang="en-GB" sz="2000" dirty="0">
              <a:solidFill>
                <a:srgbClr val="A9E5FB"/>
              </a:solidFill>
            </a:endParaRPr>
          </a:p>
        </p:txBody>
      </p:sp>
      <p:sp>
        <p:nvSpPr>
          <p:cNvPr id="5" name="Rektangel 4"/>
          <p:cNvSpPr/>
          <p:nvPr userDrawn="1"/>
        </p:nvSpPr>
        <p:spPr>
          <a:xfrm>
            <a:off x="-1" y="2512858"/>
            <a:ext cx="236231" cy="1486042"/>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Plassholder for bilde 7">
            <a:extLst>
              <a:ext uri="{FF2B5EF4-FFF2-40B4-BE49-F238E27FC236}">
                <a16:creationId xmlns:a16="http://schemas.microsoft.com/office/drawing/2014/main" id="{11D1D49E-C23C-064D-B030-D9088623B311}"/>
              </a:ext>
            </a:extLst>
          </p:cNvPr>
          <p:cNvSpPr>
            <a:spLocks noGrp="1"/>
          </p:cNvSpPr>
          <p:nvPr>
            <p:ph type="pic" sz="quarter" idx="10"/>
          </p:nvPr>
        </p:nvSpPr>
        <p:spPr>
          <a:xfrm>
            <a:off x="10656095" y="-33765"/>
            <a:ext cx="1580293" cy="6930403"/>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 name="connsiteX0" fmla="*/ 12142476 w 12142476"/>
              <a:gd name="connsiteY0" fmla="*/ 7904 h 6840480"/>
              <a:gd name="connsiteX1" fmla="*/ 8115088 w 12142476"/>
              <a:gd name="connsiteY1" fmla="*/ 0 h 6840480"/>
              <a:gd name="connsiteX2" fmla="*/ 7882426 w 12142476"/>
              <a:gd name="connsiteY2" fmla="*/ 319856 h 6840480"/>
              <a:gd name="connsiteX3" fmla="*/ 7971059 w 12142476"/>
              <a:gd name="connsiteY3" fmla="*/ 529418 h 6840480"/>
              <a:gd name="connsiteX4" fmla="*/ 8159405 w 12142476"/>
              <a:gd name="connsiteY4" fmla="*/ 452211 h 6840480"/>
              <a:gd name="connsiteX5" fmla="*/ 8336671 w 12142476"/>
              <a:gd name="connsiteY5" fmla="*/ 132354 h 6840480"/>
              <a:gd name="connsiteX6" fmla="*/ 8358830 w 12142476"/>
              <a:gd name="connsiteY6" fmla="*/ 143383 h 6840480"/>
              <a:gd name="connsiteX7" fmla="*/ 8336671 w 12142476"/>
              <a:gd name="connsiteY7" fmla="*/ 397063 h 6840480"/>
              <a:gd name="connsiteX8" fmla="*/ 8469621 w 12142476"/>
              <a:gd name="connsiteY8" fmla="*/ 683831 h 6840480"/>
              <a:gd name="connsiteX9" fmla="*/ 8259117 w 12142476"/>
              <a:gd name="connsiteY9" fmla="*/ 1191190 h 6840480"/>
              <a:gd name="connsiteX10" fmla="*/ 8680125 w 12142476"/>
              <a:gd name="connsiteY10" fmla="*/ 1136042 h 6840480"/>
              <a:gd name="connsiteX11" fmla="*/ 8680125 w 12142476"/>
              <a:gd name="connsiteY11" fmla="*/ 1169131 h 6840480"/>
              <a:gd name="connsiteX12" fmla="*/ 8159405 w 12142476"/>
              <a:gd name="connsiteY12" fmla="*/ 1466929 h 6840480"/>
              <a:gd name="connsiteX13" fmla="*/ 8281275 w 12142476"/>
              <a:gd name="connsiteY13" fmla="*/ 1654431 h 6840480"/>
              <a:gd name="connsiteX14" fmla="*/ 8602571 w 12142476"/>
              <a:gd name="connsiteY14" fmla="*/ 1610314 h 6840480"/>
              <a:gd name="connsiteX15" fmla="*/ 8602571 w 12142476"/>
              <a:gd name="connsiteY15" fmla="*/ 1621343 h 6840480"/>
              <a:gd name="connsiteX16" fmla="*/ 8525017 w 12142476"/>
              <a:gd name="connsiteY16" fmla="*/ 2095613 h 6840480"/>
              <a:gd name="connsiteX17" fmla="*/ 8502859 w 12142476"/>
              <a:gd name="connsiteY17" fmla="*/ 2095613 h 6840480"/>
              <a:gd name="connsiteX18" fmla="*/ 8092929 w 12142476"/>
              <a:gd name="connsiteY18" fmla="*/ 1742667 h 6840480"/>
              <a:gd name="connsiteX19" fmla="*/ 8104009 w 12142476"/>
              <a:gd name="connsiteY19" fmla="*/ 2062525 h 6840480"/>
              <a:gd name="connsiteX20" fmla="*/ 8225879 w 12142476"/>
              <a:gd name="connsiteY20" fmla="*/ 2106642 h 6840480"/>
              <a:gd name="connsiteX21" fmla="*/ 8225879 w 12142476"/>
              <a:gd name="connsiteY21" fmla="*/ 2128702 h 6840480"/>
              <a:gd name="connsiteX22" fmla="*/ 8115088 w 12142476"/>
              <a:gd name="connsiteY22" fmla="*/ 2283115 h 6840480"/>
              <a:gd name="connsiteX23" fmla="*/ 8236958 w 12142476"/>
              <a:gd name="connsiteY23" fmla="*/ 2459589 h 6840480"/>
              <a:gd name="connsiteX24" fmla="*/ 8469621 w 12142476"/>
              <a:gd name="connsiteY24" fmla="*/ 2481647 h 6840480"/>
              <a:gd name="connsiteX25" fmla="*/ 8469621 w 12142476"/>
              <a:gd name="connsiteY25" fmla="*/ 2503706 h 6840480"/>
              <a:gd name="connsiteX26" fmla="*/ 8270196 w 12142476"/>
              <a:gd name="connsiteY26" fmla="*/ 2625031 h 6840480"/>
              <a:gd name="connsiteX27" fmla="*/ 8292354 w 12142476"/>
              <a:gd name="connsiteY27" fmla="*/ 3000036 h 6840480"/>
              <a:gd name="connsiteX28" fmla="*/ 8646887 w 12142476"/>
              <a:gd name="connsiteY28" fmla="*/ 2922829 h 6840480"/>
              <a:gd name="connsiteX29" fmla="*/ 8646887 w 12142476"/>
              <a:gd name="connsiteY29" fmla="*/ 2933859 h 6840480"/>
              <a:gd name="connsiteX30" fmla="*/ 8292354 w 12142476"/>
              <a:gd name="connsiteY30" fmla="*/ 3176509 h 6840480"/>
              <a:gd name="connsiteX31" fmla="*/ 8048614 w 12142476"/>
              <a:gd name="connsiteY31" fmla="*/ 3716957 h 6840480"/>
              <a:gd name="connsiteX32" fmla="*/ 8115088 w 12142476"/>
              <a:gd name="connsiteY32" fmla="*/ 4003724 h 6840480"/>
              <a:gd name="connsiteX33" fmla="*/ 8369909 w 12142476"/>
              <a:gd name="connsiteY33" fmla="*/ 4102990 h 6840480"/>
              <a:gd name="connsiteX34" fmla="*/ 8369909 w 12142476"/>
              <a:gd name="connsiteY34" fmla="*/ 4114019 h 6840480"/>
              <a:gd name="connsiteX35" fmla="*/ 8192642 w 12142476"/>
              <a:gd name="connsiteY35" fmla="*/ 4268434 h 6840480"/>
              <a:gd name="connsiteX36" fmla="*/ 8281275 w 12142476"/>
              <a:gd name="connsiteY36" fmla="*/ 4455936 h 6840480"/>
              <a:gd name="connsiteX37" fmla="*/ 8281275 w 12142476"/>
              <a:gd name="connsiteY37" fmla="*/ 4477995 h 6840480"/>
              <a:gd name="connsiteX38" fmla="*/ 8126167 w 12142476"/>
              <a:gd name="connsiteY38" fmla="*/ 4533143 h 6840480"/>
              <a:gd name="connsiteX39" fmla="*/ 8214801 w 12142476"/>
              <a:gd name="connsiteY39" fmla="*/ 4775793 h 6840480"/>
              <a:gd name="connsiteX40" fmla="*/ 8126167 w 12142476"/>
              <a:gd name="connsiteY40" fmla="*/ 4919176 h 6840480"/>
              <a:gd name="connsiteX41" fmla="*/ 8303434 w 12142476"/>
              <a:gd name="connsiteY41" fmla="*/ 5272122 h 6840480"/>
              <a:gd name="connsiteX42" fmla="*/ 8480700 w 12142476"/>
              <a:gd name="connsiteY42" fmla="*/ 5360358 h 6840480"/>
              <a:gd name="connsiteX43" fmla="*/ 8480700 w 12142476"/>
              <a:gd name="connsiteY43" fmla="*/ 5393447 h 6840480"/>
              <a:gd name="connsiteX44" fmla="*/ 8270196 w 12142476"/>
              <a:gd name="connsiteY44" fmla="*/ 5459624 h 6840480"/>
              <a:gd name="connsiteX45" fmla="*/ 8248038 w 12142476"/>
              <a:gd name="connsiteY45" fmla="*/ 5757422 h 6840480"/>
              <a:gd name="connsiteX46" fmla="*/ 8536096 w 12142476"/>
              <a:gd name="connsiteY46" fmla="*/ 5702275 h 6840480"/>
              <a:gd name="connsiteX47" fmla="*/ 8547175 w 12142476"/>
              <a:gd name="connsiteY47" fmla="*/ 5724333 h 6840480"/>
              <a:gd name="connsiteX48" fmla="*/ 8392067 w 12142476"/>
              <a:gd name="connsiteY48" fmla="*/ 5812570 h 6840480"/>
              <a:gd name="connsiteX49" fmla="*/ 8248038 w 12142476"/>
              <a:gd name="connsiteY49" fmla="*/ 6055220 h 6840480"/>
              <a:gd name="connsiteX50" fmla="*/ 8436383 w 12142476"/>
              <a:gd name="connsiteY50" fmla="*/ 6143457 h 6840480"/>
              <a:gd name="connsiteX51" fmla="*/ 8436383 w 12142476"/>
              <a:gd name="connsiteY51" fmla="*/ 6187575 h 6840480"/>
              <a:gd name="connsiteX52" fmla="*/ 8281275 w 12142476"/>
              <a:gd name="connsiteY52" fmla="*/ 6264781 h 6840480"/>
              <a:gd name="connsiteX53" fmla="*/ 8259117 w 12142476"/>
              <a:gd name="connsiteY53" fmla="*/ 6705963 h 6840480"/>
              <a:gd name="connsiteX54" fmla="*/ 8181563 w 12142476"/>
              <a:gd name="connsiteY54" fmla="*/ 6827288 h 6840480"/>
              <a:gd name="connsiteX55" fmla="*/ 0 w 12142476"/>
              <a:gd name="connsiteY55" fmla="*/ 6840480 h 6840480"/>
              <a:gd name="connsiteX56" fmla="*/ 12142476 w 12142476"/>
              <a:gd name="connsiteY56" fmla="*/ 7904 h 6840480"/>
              <a:gd name="connsiteX0" fmla="*/ 4260050 w 4260050"/>
              <a:gd name="connsiteY0" fmla="*/ 7904 h 6840480"/>
              <a:gd name="connsiteX1" fmla="*/ 232662 w 4260050"/>
              <a:gd name="connsiteY1" fmla="*/ 0 h 6840480"/>
              <a:gd name="connsiteX2" fmla="*/ 0 w 4260050"/>
              <a:gd name="connsiteY2" fmla="*/ 319856 h 6840480"/>
              <a:gd name="connsiteX3" fmla="*/ 88633 w 4260050"/>
              <a:gd name="connsiteY3" fmla="*/ 529418 h 6840480"/>
              <a:gd name="connsiteX4" fmla="*/ 276979 w 4260050"/>
              <a:gd name="connsiteY4" fmla="*/ 452211 h 6840480"/>
              <a:gd name="connsiteX5" fmla="*/ 454245 w 4260050"/>
              <a:gd name="connsiteY5" fmla="*/ 132354 h 6840480"/>
              <a:gd name="connsiteX6" fmla="*/ 476404 w 4260050"/>
              <a:gd name="connsiteY6" fmla="*/ 143383 h 6840480"/>
              <a:gd name="connsiteX7" fmla="*/ 454245 w 4260050"/>
              <a:gd name="connsiteY7" fmla="*/ 397063 h 6840480"/>
              <a:gd name="connsiteX8" fmla="*/ 587195 w 4260050"/>
              <a:gd name="connsiteY8" fmla="*/ 683831 h 6840480"/>
              <a:gd name="connsiteX9" fmla="*/ 376691 w 4260050"/>
              <a:gd name="connsiteY9" fmla="*/ 1191190 h 6840480"/>
              <a:gd name="connsiteX10" fmla="*/ 797699 w 4260050"/>
              <a:gd name="connsiteY10" fmla="*/ 1136042 h 6840480"/>
              <a:gd name="connsiteX11" fmla="*/ 797699 w 4260050"/>
              <a:gd name="connsiteY11" fmla="*/ 1169131 h 6840480"/>
              <a:gd name="connsiteX12" fmla="*/ 276979 w 4260050"/>
              <a:gd name="connsiteY12" fmla="*/ 1466929 h 6840480"/>
              <a:gd name="connsiteX13" fmla="*/ 398849 w 4260050"/>
              <a:gd name="connsiteY13" fmla="*/ 1654431 h 6840480"/>
              <a:gd name="connsiteX14" fmla="*/ 720145 w 4260050"/>
              <a:gd name="connsiteY14" fmla="*/ 1610314 h 6840480"/>
              <a:gd name="connsiteX15" fmla="*/ 720145 w 4260050"/>
              <a:gd name="connsiteY15" fmla="*/ 1621343 h 6840480"/>
              <a:gd name="connsiteX16" fmla="*/ 642591 w 4260050"/>
              <a:gd name="connsiteY16" fmla="*/ 2095613 h 6840480"/>
              <a:gd name="connsiteX17" fmla="*/ 620433 w 4260050"/>
              <a:gd name="connsiteY17" fmla="*/ 2095613 h 6840480"/>
              <a:gd name="connsiteX18" fmla="*/ 210503 w 4260050"/>
              <a:gd name="connsiteY18" fmla="*/ 1742667 h 6840480"/>
              <a:gd name="connsiteX19" fmla="*/ 221583 w 4260050"/>
              <a:gd name="connsiteY19" fmla="*/ 2062525 h 6840480"/>
              <a:gd name="connsiteX20" fmla="*/ 343453 w 4260050"/>
              <a:gd name="connsiteY20" fmla="*/ 2106642 h 6840480"/>
              <a:gd name="connsiteX21" fmla="*/ 343453 w 4260050"/>
              <a:gd name="connsiteY21" fmla="*/ 2128702 h 6840480"/>
              <a:gd name="connsiteX22" fmla="*/ 232662 w 4260050"/>
              <a:gd name="connsiteY22" fmla="*/ 2283115 h 6840480"/>
              <a:gd name="connsiteX23" fmla="*/ 354532 w 4260050"/>
              <a:gd name="connsiteY23" fmla="*/ 2459589 h 6840480"/>
              <a:gd name="connsiteX24" fmla="*/ 587195 w 4260050"/>
              <a:gd name="connsiteY24" fmla="*/ 2481647 h 6840480"/>
              <a:gd name="connsiteX25" fmla="*/ 587195 w 4260050"/>
              <a:gd name="connsiteY25" fmla="*/ 2503706 h 6840480"/>
              <a:gd name="connsiteX26" fmla="*/ 387770 w 4260050"/>
              <a:gd name="connsiteY26" fmla="*/ 2625031 h 6840480"/>
              <a:gd name="connsiteX27" fmla="*/ 409928 w 4260050"/>
              <a:gd name="connsiteY27" fmla="*/ 3000036 h 6840480"/>
              <a:gd name="connsiteX28" fmla="*/ 764461 w 4260050"/>
              <a:gd name="connsiteY28" fmla="*/ 2922829 h 6840480"/>
              <a:gd name="connsiteX29" fmla="*/ 764461 w 4260050"/>
              <a:gd name="connsiteY29" fmla="*/ 2933859 h 6840480"/>
              <a:gd name="connsiteX30" fmla="*/ 409928 w 4260050"/>
              <a:gd name="connsiteY30" fmla="*/ 3176509 h 6840480"/>
              <a:gd name="connsiteX31" fmla="*/ 166188 w 4260050"/>
              <a:gd name="connsiteY31" fmla="*/ 3716957 h 6840480"/>
              <a:gd name="connsiteX32" fmla="*/ 232662 w 4260050"/>
              <a:gd name="connsiteY32" fmla="*/ 4003724 h 6840480"/>
              <a:gd name="connsiteX33" fmla="*/ 487483 w 4260050"/>
              <a:gd name="connsiteY33" fmla="*/ 4102990 h 6840480"/>
              <a:gd name="connsiteX34" fmla="*/ 487483 w 4260050"/>
              <a:gd name="connsiteY34" fmla="*/ 4114019 h 6840480"/>
              <a:gd name="connsiteX35" fmla="*/ 310216 w 4260050"/>
              <a:gd name="connsiteY35" fmla="*/ 4268434 h 6840480"/>
              <a:gd name="connsiteX36" fmla="*/ 398849 w 4260050"/>
              <a:gd name="connsiteY36" fmla="*/ 4455936 h 6840480"/>
              <a:gd name="connsiteX37" fmla="*/ 398849 w 4260050"/>
              <a:gd name="connsiteY37" fmla="*/ 4477995 h 6840480"/>
              <a:gd name="connsiteX38" fmla="*/ 243741 w 4260050"/>
              <a:gd name="connsiteY38" fmla="*/ 4533143 h 6840480"/>
              <a:gd name="connsiteX39" fmla="*/ 332375 w 4260050"/>
              <a:gd name="connsiteY39" fmla="*/ 4775793 h 6840480"/>
              <a:gd name="connsiteX40" fmla="*/ 243741 w 4260050"/>
              <a:gd name="connsiteY40" fmla="*/ 4919176 h 6840480"/>
              <a:gd name="connsiteX41" fmla="*/ 421008 w 4260050"/>
              <a:gd name="connsiteY41" fmla="*/ 5272122 h 6840480"/>
              <a:gd name="connsiteX42" fmla="*/ 598274 w 4260050"/>
              <a:gd name="connsiteY42" fmla="*/ 5360358 h 6840480"/>
              <a:gd name="connsiteX43" fmla="*/ 598274 w 4260050"/>
              <a:gd name="connsiteY43" fmla="*/ 5393447 h 6840480"/>
              <a:gd name="connsiteX44" fmla="*/ 387770 w 4260050"/>
              <a:gd name="connsiteY44" fmla="*/ 5459624 h 6840480"/>
              <a:gd name="connsiteX45" fmla="*/ 365612 w 4260050"/>
              <a:gd name="connsiteY45" fmla="*/ 5757422 h 6840480"/>
              <a:gd name="connsiteX46" fmla="*/ 653670 w 4260050"/>
              <a:gd name="connsiteY46" fmla="*/ 5702275 h 6840480"/>
              <a:gd name="connsiteX47" fmla="*/ 664749 w 4260050"/>
              <a:gd name="connsiteY47" fmla="*/ 5724333 h 6840480"/>
              <a:gd name="connsiteX48" fmla="*/ 509641 w 4260050"/>
              <a:gd name="connsiteY48" fmla="*/ 5812570 h 6840480"/>
              <a:gd name="connsiteX49" fmla="*/ 365612 w 4260050"/>
              <a:gd name="connsiteY49" fmla="*/ 6055220 h 6840480"/>
              <a:gd name="connsiteX50" fmla="*/ 553957 w 4260050"/>
              <a:gd name="connsiteY50" fmla="*/ 6143457 h 6840480"/>
              <a:gd name="connsiteX51" fmla="*/ 553957 w 4260050"/>
              <a:gd name="connsiteY51" fmla="*/ 6187575 h 6840480"/>
              <a:gd name="connsiteX52" fmla="*/ 398849 w 4260050"/>
              <a:gd name="connsiteY52" fmla="*/ 6264781 h 6840480"/>
              <a:gd name="connsiteX53" fmla="*/ 376691 w 4260050"/>
              <a:gd name="connsiteY53" fmla="*/ 6705963 h 6840480"/>
              <a:gd name="connsiteX54" fmla="*/ 299137 w 4260050"/>
              <a:gd name="connsiteY54" fmla="*/ 6827288 h 6840480"/>
              <a:gd name="connsiteX55" fmla="*/ 4247170 w 4260050"/>
              <a:gd name="connsiteY55" fmla="*/ 6840480 h 6840480"/>
              <a:gd name="connsiteX56" fmla="*/ 4260050 w 4260050"/>
              <a:gd name="connsiteY56" fmla="*/ 7904 h 6840480"/>
              <a:gd name="connsiteX0" fmla="*/ 3267282 w 4247170"/>
              <a:gd name="connsiteY0" fmla="*/ 7904 h 6840480"/>
              <a:gd name="connsiteX1" fmla="*/ 232662 w 4247170"/>
              <a:gd name="connsiteY1" fmla="*/ 0 h 6840480"/>
              <a:gd name="connsiteX2" fmla="*/ 0 w 4247170"/>
              <a:gd name="connsiteY2" fmla="*/ 319856 h 6840480"/>
              <a:gd name="connsiteX3" fmla="*/ 88633 w 4247170"/>
              <a:gd name="connsiteY3" fmla="*/ 529418 h 6840480"/>
              <a:gd name="connsiteX4" fmla="*/ 276979 w 4247170"/>
              <a:gd name="connsiteY4" fmla="*/ 452211 h 6840480"/>
              <a:gd name="connsiteX5" fmla="*/ 454245 w 4247170"/>
              <a:gd name="connsiteY5" fmla="*/ 132354 h 6840480"/>
              <a:gd name="connsiteX6" fmla="*/ 476404 w 4247170"/>
              <a:gd name="connsiteY6" fmla="*/ 143383 h 6840480"/>
              <a:gd name="connsiteX7" fmla="*/ 454245 w 4247170"/>
              <a:gd name="connsiteY7" fmla="*/ 397063 h 6840480"/>
              <a:gd name="connsiteX8" fmla="*/ 587195 w 4247170"/>
              <a:gd name="connsiteY8" fmla="*/ 683831 h 6840480"/>
              <a:gd name="connsiteX9" fmla="*/ 376691 w 4247170"/>
              <a:gd name="connsiteY9" fmla="*/ 1191190 h 6840480"/>
              <a:gd name="connsiteX10" fmla="*/ 797699 w 4247170"/>
              <a:gd name="connsiteY10" fmla="*/ 1136042 h 6840480"/>
              <a:gd name="connsiteX11" fmla="*/ 797699 w 4247170"/>
              <a:gd name="connsiteY11" fmla="*/ 1169131 h 6840480"/>
              <a:gd name="connsiteX12" fmla="*/ 276979 w 4247170"/>
              <a:gd name="connsiteY12" fmla="*/ 1466929 h 6840480"/>
              <a:gd name="connsiteX13" fmla="*/ 398849 w 4247170"/>
              <a:gd name="connsiteY13" fmla="*/ 1654431 h 6840480"/>
              <a:gd name="connsiteX14" fmla="*/ 720145 w 4247170"/>
              <a:gd name="connsiteY14" fmla="*/ 1610314 h 6840480"/>
              <a:gd name="connsiteX15" fmla="*/ 720145 w 4247170"/>
              <a:gd name="connsiteY15" fmla="*/ 1621343 h 6840480"/>
              <a:gd name="connsiteX16" fmla="*/ 642591 w 4247170"/>
              <a:gd name="connsiteY16" fmla="*/ 2095613 h 6840480"/>
              <a:gd name="connsiteX17" fmla="*/ 620433 w 4247170"/>
              <a:gd name="connsiteY17" fmla="*/ 2095613 h 6840480"/>
              <a:gd name="connsiteX18" fmla="*/ 210503 w 4247170"/>
              <a:gd name="connsiteY18" fmla="*/ 1742667 h 6840480"/>
              <a:gd name="connsiteX19" fmla="*/ 221583 w 4247170"/>
              <a:gd name="connsiteY19" fmla="*/ 2062525 h 6840480"/>
              <a:gd name="connsiteX20" fmla="*/ 343453 w 4247170"/>
              <a:gd name="connsiteY20" fmla="*/ 2106642 h 6840480"/>
              <a:gd name="connsiteX21" fmla="*/ 343453 w 4247170"/>
              <a:gd name="connsiteY21" fmla="*/ 2128702 h 6840480"/>
              <a:gd name="connsiteX22" fmla="*/ 232662 w 4247170"/>
              <a:gd name="connsiteY22" fmla="*/ 2283115 h 6840480"/>
              <a:gd name="connsiteX23" fmla="*/ 354532 w 4247170"/>
              <a:gd name="connsiteY23" fmla="*/ 2459589 h 6840480"/>
              <a:gd name="connsiteX24" fmla="*/ 587195 w 4247170"/>
              <a:gd name="connsiteY24" fmla="*/ 2481647 h 6840480"/>
              <a:gd name="connsiteX25" fmla="*/ 587195 w 4247170"/>
              <a:gd name="connsiteY25" fmla="*/ 2503706 h 6840480"/>
              <a:gd name="connsiteX26" fmla="*/ 387770 w 4247170"/>
              <a:gd name="connsiteY26" fmla="*/ 2625031 h 6840480"/>
              <a:gd name="connsiteX27" fmla="*/ 409928 w 4247170"/>
              <a:gd name="connsiteY27" fmla="*/ 3000036 h 6840480"/>
              <a:gd name="connsiteX28" fmla="*/ 764461 w 4247170"/>
              <a:gd name="connsiteY28" fmla="*/ 2922829 h 6840480"/>
              <a:gd name="connsiteX29" fmla="*/ 764461 w 4247170"/>
              <a:gd name="connsiteY29" fmla="*/ 2933859 h 6840480"/>
              <a:gd name="connsiteX30" fmla="*/ 409928 w 4247170"/>
              <a:gd name="connsiteY30" fmla="*/ 3176509 h 6840480"/>
              <a:gd name="connsiteX31" fmla="*/ 166188 w 4247170"/>
              <a:gd name="connsiteY31" fmla="*/ 3716957 h 6840480"/>
              <a:gd name="connsiteX32" fmla="*/ 232662 w 4247170"/>
              <a:gd name="connsiteY32" fmla="*/ 4003724 h 6840480"/>
              <a:gd name="connsiteX33" fmla="*/ 487483 w 4247170"/>
              <a:gd name="connsiteY33" fmla="*/ 4102990 h 6840480"/>
              <a:gd name="connsiteX34" fmla="*/ 487483 w 4247170"/>
              <a:gd name="connsiteY34" fmla="*/ 4114019 h 6840480"/>
              <a:gd name="connsiteX35" fmla="*/ 310216 w 4247170"/>
              <a:gd name="connsiteY35" fmla="*/ 4268434 h 6840480"/>
              <a:gd name="connsiteX36" fmla="*/ 398849 w 4247170"/>
              <a:gd name="connsiteY36" fmla="*/ 4455936 h 6840480"/>
              <a:gd name="connsiteX37" fmla="*/ 398849 w 4247170"/>
              <a:gd name="connsiteY37" fmla="*/ 4477995 h 6840480"/>
              <a:gd name="connsiteX38" fmla="*/ 243741 w 4247170"/>
              <a:gd name="connsiteY38" fmla="*/ 4533143 h 6840480"/>
              <a:gd name="connsiteX39" fmla="*/ 332375 w 4247170"/>
              <a:gd name="connsiteY39" fmla="*/ 4775793 h 6840480"/>
              <a:gd name="connsiteX40" fmla="*/ 243741 w 4247170"/>
              <a:gd name="connsiteY40" fmla="*/ 4919176 h 6840480"/>
              <a:gd name="connsiteX41" fmla="*/ 421008 w 4247170"/>
              <a:gd name="connsiteY41" fmla="*/ 5272122 h 6840480"/>
              <a:gd name="connsiteX42" fmla="*/ 598274 w 4247170"/>
              <a:gd name="connsiteY42" fmla="*/ 5360358 h 6840480"/>
              <a:gd name="connsiteX43" fmla="*/ 598274 w 4247170"/>
              <a:gd name="connsiteY43" fmla="*/ 5393447 h 6840480"/>
              <a:gd name="connsiteX44" fmla="*/ 387770 w 4247170"/>
              <a:gd name="connsiteY44" fmla="*/ 5459624 h 6840480"/>
              <a:gd name="connsiteX45" fmla="*/ 365612 w 4247170"/>
              <a:gd name="connsiteY45" fmla="*/ 5757422 h 6840480"/>
              <a:gd name="connsiteX46" fmla="*/ 653670 w 4247170"/>
              <a:gd name="connsiteY46" fmla="*/ 5702275 h 6840480"/>
              <a:gd name="connsiteX47" fmla="*/ 664749 w 4247170"/>
              <a:gd name="connsiteY47" fmla="*/ 5724333 h 6840480"/>
              <a:gd name="connsiteX48" fmla="*/ 509641 w 4247170"/>
              <a:gd name="connsiteY48" fmla="*/ 5812570 h 6840480"/>
              <a:gd name="connsiteX49" fmla="*/ 365612 w 4247170"/>
              <a:gd name="connsiteY49" fmla="*/ 6055220 h 6840480"/>
              <a:gd name="connsiteX50" fmla="*/ 553957 w 4247170"/>
              <a:gd name="connsiteY50" fmla="*/ 6143457 h 6840480"/>
              <a:gd name="connsiteX51" fmla="*/ 553957 w 4247170"/>
              <a:gd name="connsiteY51" fmla="*/ 6187575 h 6840480"/>
              <a:gd name="connsiteX52" fmla="*/ 398849 w 4247170"/>
              <a:gd name="connsiteY52" fmla="*/ 6264781 h 6840480"/>
              <a:gd name="connsiteX53" fmla="*/ 376691 w 4247170"/>
              <a:gd name="connsiteY53" fmla="*/ 6705963 h 6840480"/>
              <a:gd name="connsiteX54" fmla="*/ 299137 w 4247170"/>
              <a:gd name="connsiteY54" fmla="*/ 6827288 h 6840480"/>
              <a:gd name="connsiteX55" fmla="*/ 4247170 w 4247170"/>
              <a:gd name="connsiteY55" fmla="*/ 6840480 h 6840480"/>
              <a:gd name="connsiteX56" fmla="*/ 3267282 w 4247170"/>
              <a:gd name="connsiteY56" fmla="*/ 7904 h 6840480"/>
              <a:gd name="connsiteX0" fmla="*/ 3267282 w 3267282"/>
              <a:gd name="connsiteY0" fmla="*/ 7904 h 6840480"/>
              <a:gd name="connsiteX1" fmla="*/ 232662 w 3267282"/>
              <a:gd name="connsiteY1" fmla="*/ 0 h 6840480"/>
              <a:gd name="connsiteX2" fmla="*/ 0 w 3267282"/>
              <a:gd name="connsiteY2" fmla="*/ 319856 h 6840480"/>
              <a:gd name="connsiteX3" fmla="*/ 88633 w 3267282"/>
              <a:gd name="connsiteY3" fmla="*/ 529418 h 6840480"/>
              <a:gd name="connsiteX4" fmla="*/ 276979 w 3267282"/>
              <a:gd name="connsiteY4" fmla="*/ 452211 h 6840480"/>
              <a:gd name="connsiteX5" fmla="*/ 454245 w 3267282"/>
              <a:gd name="connsiteY5" fmla="*/ 132354 h 6840480"/>
              <a:gd name="connsiteX6" fmla="*/ 476404 w 3267282"/>
              <a:gd name="connsiteY6" fmla="*/ 143383 h 6840480"/>
              <a:gd name="connsiteX7" fmla="*/ 454245 w 3267282"/>
              <a:gd name="connsiteY7" fmla="*/ 397063 h 6840480"/>
              <a:gd name="connsiteX8" fmla="*/ 587195 w 3267282"/>
              <a:gd name="connsiteY8" fmla="*/ 683831 h 6840480"/>
              <a:gd name="connsiteX9" fmla="*/ 376691 w 3267282"/>
              <a:gd name="connsiteY9" fmla="*/ 1191190 h 6840480"/>
              <a:gd name="connsiteX10" fmla="*/ 797699 w 3267282"/>
              <a:gd name="connsiteY10" fmla="*/ 1136042 h 6840480"/>
              <a:gd name="connsiteX11" fmla="*/ 797699 w 3267282"/>
              <a:gd name="connsiteY11" fmla="*/ 1169131 h 6840480"/>
              <a:gd name="connsiteX12" fmla="*/ 276979 w 3267282"/>
              <a:gd name="connsiteY12" fmla="*/ 1466929 h 6840480"/>
              <a:gd name="connsiteX13" fmla="*/ 398849 w 3267282"/>
              <a:gd name="connsiteY13" fmla="*/ 1654431 h 6840480"/>
              <a:gd name="connsiteX14" fmla="*/ 720145 w 3267282"/>
              <a:gd name="connsiteY14" fmla="*/ 1610314 h 6840480"/>
              <a:gd name="connsiteX15" fmla="*/ 720145 w 3267282"/>
              <a:gd name="connsiteY15" fmla="*/ 1621343 h 6840480"/>
              <a:gd name="connsiteX16" fmla="*/ 642591 w 3267282"/>
              <a:gd name="connsiteY16" fmla="*/ 2095613 h 6840480"/>
              <a:gd name="connsiteX17" fmla="*/ 620433 w 3267282"/>
              <a:gd name="connsiteY17" fmla="*/ 2095613 h 6840480"/>
              <a:gd name="connsiteX18" fmla="*/ 210503 w 3267282"/>
              <a:gd name="connsiteY18" fmla="*/ 1742667 h 6840480"/>
              <a:gd name="connsiteX19" fmla="*/ 221583 w 3267282"/>
              <a:gd name="connsiteY19" fmla="*/ 2062525 h 6840480"/>
              <a:gd name="connsiteX20" fmla="*/ 343453 w 3267282"/>
              <a:gd name="connsiteY20" fmla="*/ 2106642 h 6840480"/>
              <a:gd name="connsiteX21" fmla="*/ 343453 w 3267282"/>
              <a:gd name="connsiteY21" fmla="*/ 2128702 h 6840480"/>
              <a:gd name="connsiteX22" fmla="*/ 232662 w 3267282"/>
              <a:gd name="connsiteY22" fmla="*/ 2283115 h 6840480"/>
              <a:gd name="connsiteX23" fmla="*/ 354532 w 3267282"/>
              <a:gd name="connsiteY23" fmla="*/ 2459589 h 6840480"/>
              <a:gd name="connsiteX24" fmla="*/ 587195 w 3267282"/>
              <a:gd name="connsiteY24" fmla="*/ 2481647 h 6840480"/>
              <a:gd name="connsiteX25" fmla="*/ 587195 w 3267282"/>
              <a:gd name="connsiteY25" fmla="*/ 2503706 h 6840480"/>
              <a:gd name="connsiteX26" fmla="*/ 387770 w 3267282"/>
              <a:gd name="connsiteY26" fmla="*/ 2625031 h 6840480"/>
              <a:gd name="connsiteX27" fmla="*/ 409928 w 3267282"/>
              <a:gd name="connsiteY27" fmla="*/ 3000036 h 6840480"/>
              <a:gd name="connsiteX28" fmla="*/ 764461 w 3267282"/>
              <a:gd name="connsiteY28" fmla="*/ 2922829 h 6840480"/>
              <a:gd name="connsiteX29" fmla="*/ 764461 w 3267282"/>
              <a:gd name="connsiteY29" fmla="*/ 2933859 h 6840480"/>
              <a:gd name="connsiteX30" fmla="*/ 409928 w 3267282"/>
              <a:gd name="connsiteY30" fmla="*/ 3176509 h 6840480"/>
              <a:gd name="connsiteX31" fmla="*/ 166188 w 3267282"/>
              <a:gd name="connsiteY31" fmla="*/ 3716957 h 6840480"/>
              <a:gd name="connsiteX32" fmla="*/ 232662 w 3267282"/>
              <a:gd name="connsiteY32" fmla="*/ 4003724 h 6840480"/>
              <a:gd name="connsiteX33" fmla="*/ 487483 w 3267282"/>
              <a:gd name="connsiteY33" fmla="*/ 4102990 h 6840480"/>
              <a:gd name="connsiteX34" fmla="*/ 487483 w 3267282"/>
              <a:gd name="connsiteY34" fmla="*/ 4114019 h 6840480"/>
              <a:gd name="connsiteX35" fmla="*/ 310216 w 3267282"/>
              <a:gd name="connsiteY35" fmla="*/ 4268434 h 6840480"/>
              <a:gd name="connsiteX36" fmla="*/ 398849 w 3267282"/>
              <a:gd name="connsiteY36" fmla="*/ 4455936 h 6840480"/>
              <a:gd name="connsiteX37" fmla="*/ 398849 w 3267282"/>
              <a:gd name="connsiteY37" fmla="*/ 4477995 h 6840480"/>
              <a:gd name="connsiteX38" fmla="*/ 243741 w 3267282"/>
              <a:gd name="connsiteY38" fmla="*/ 4533143 h 6840480"/>
              <a:gd name="connsiteX39" fmla="*/ 332375 w 3267282"/>
              <a:gd name="connsiteY39" fmla="*/ 4775793 h 6840480"/>
              <a:gd name="connsiteX40" fmla="*/ 243741 w 3267282"/>
              <a:gd name="connsiteY40" fmla="*/ 4919176 h 6840480"/>
              <a:gd name="connsiteX41" fmla="*/ 421008 w 3267282"/>
              <a:gd name="connsiteY41" fmla="*/ 5272122 h 6840480"/>
              <a:gd name="connsiteX42" fmla="*/ 598274 w 3267282"/>
              <a:gd name="connsiteY42" fmla="*/ 5360358 h 6840480"/>
              <a:gd name="connsiteX43" fmla="*/ 598274 w 3267282"/>
              <a:gd name="connsiteY43" fmla="*/ 5393447 h 6840480"/>
              <a:gd name="connsiteX44" fmla="*/ 387770 w 3267282"/>
              <a:gd name="connsiteY44" fmla="*/ 5459624 h 6840480"/>
              <a:gd name="connsiteX45" fmla="*/ 365612 w 3267282"/>
              <a:gd name="connsiteY45" fmla="*/ 5757422 h 6840480"/>
              <a:gd name="connsiteX46" fmla="*/ 653670 w 3267282"/>
              <a:gd name="connsiteY46" fmla="*/ 5702275 h 6840480"/>
              <a:gd name="connsiteX47" fmla="*/ 664749 w 3267282"/>
              <a:gd name="connsiteY47" fmla="*/ 5724333 h 6840480"/>
              <a:gd name="connsiteX48" fmla="*/ 509641 w 3267282"/>
              <a:gd name="connsiteY48" fmla="*/ 5812570 h 6840480"/>
              <a:gd name="connsiteX49" fmla="*/ 365612 w 3267282"/>
              <a:gd name="connsiteY49" fmla="*/ 6055220 h 6840480"/>
              <a:gd name="connsiteX50" fmla="*/ 553957 w 3267282"/>
              <a:gd name="connsiteY50" fmla="*/ 6143457 h 6840480"/>
              <a:gd name="connsiteX51" fmla="*/ 553957 w 3267282"/>
              <a:gd name="connsiteY51" fmla="*/ 6187575 h 6840480"/>
              <a:gd name="connsiteX52" fmla="*/ 398849 w 3267282"/>
              <a:gd name="connsiteY52" fmla="*/ 6264781 h 6840480"/>
              <a:gd name="connsiteX53" fmla="*/ 376691 w 3267282"/>
              <a:gd name="connsiteY53" fmla="*/ 6705963 h 6840480"/>
              <a:gd name="connsiteX54" fmla="*/ 299137 w 3267282"/>
              <a:gd name="connsiteY54" fmla="*/ 6827288 h 6840480"/>
              <a:gd name="connsiteX55" fmla="*/ 3267128 w 3267282"/>
              <a:gd name="connsiteY55" fmla="*/ 6840480 h 6840480"/>
              <a:gd name="connsiteX56" fmla="*/ 3267282 w 3267282"/>
              <a:gd name="connsiteY56" fmla="*/ 7904 h 6840480"/>
              <a:gd name="connsiteX0" fmla="*/ 1561756 w 3267128"/>
              <a:gd name="connsiteY0" fmla="*/ 7904 h 6840480"/>
              <a:gd name="connsiteX1" fmla="*/ 232662 w 3267128"/>
              <a:gd name="connsiteY1" fmla="*/ 0 h 6840480"/>
              <a:gd name="connsiteX2" fmla="*/ 0 w 3267128"/>
              <a:gd name="connsiteY2" fmla="*/ 319856 h 6840480"/>
              <a:gd name="connsiteX3" fmla="*/ 88633 w 3267128"/>
              <a:gd name="connsiteY3" fmla="*/ 529418 h 6840480"/>
              <a:gd name="connsiteX4" fmla="*/ 276979 w 3267128"/>
              <a:gd name="connsiteY4" fmla="*/ 452211 h 6840480"/>
              <a:gd name="connsiteX5" fmla="*/ 454245 w 3267128"/>
              <a:gd name="connsiteY5" fmla="*/ 132354 h 6840480"/>
              <a:gd name="connsiteX6" fmla="*/ 476404 w 3267128"/>
              <a:gd name="connsiteY6" fmla="*/ 143383 h 6840480"/>
              <a:gd name="connsiteX7" fmla="*/ 454245 w 3267128"/>
              <a:gd name="connsiteY7" fmla="*/ 397063 h 6840480"/>
              <a:gd name="connsiteX8" fmla="*/ 587195 w 3267128"/>
              <a:gd name="connsiteY8" fmla="*/ 683831 h 6840480"/>
              <a:gd name="connsiteX9" fmla="*/ 376691 w 3267128"/>
              <a:gd name="connsiteY9" fmla="*/ 1191190 h 6840480"/>
              <a:gd name="connsiteX10" fmla="*/ 797699 w 3267128"/>
              <a:gd name="connsiteY10" fmla="*/ 1136042 h 6840480"/>
              <a:gd name="connsiteX11" fmla="*/ 797699 w 3267128"/>
              <a:gd name="connsiteY11" fmla="*/ 1169131 h 6840480"/>
              <a:gd name="connsiteX12" fmla="*/ 276979 w 3267128"/>
              <a:gd name="connsiteY12" fmla="*/ 1466929 h 6840480"/>
              <a:gd name="connsiteX13" fmla="*/ 398849 w 3267128"/>
              <a:gd name="connsiteY13" fmla="*/ 1654431 h 6840480"/>
              <a:gd name="connsiteX14" fmla="*/ 720145 w 3267128"/>
              <a:gd name="connsiteY14" fmla="*/ 1610314 h 6840480"/>
              <a:gd name="connsiteX15" fmla="*/ 720145 w 3267128"/>
              <a:gd name="connsiteY15" fmla="*/ 1621343 h 6840480"/>
              <a:gd name="connsiteX16" fmla="*/ 642591 w 3267128"/>
              <a:gd name="connsiteY16" fmla="*/ 2095613 h 6840480"/>
              <a:gd name="connsiteX17" fmla="*/ 620433 w 3267128"/>
              <a:gd name="connsiteY17" fmla="*/ 2095613 h 6840480"/>
              <a:gd name="connsiteX18" fmla="*/ 210503 w 3267128"/>
              <a:gd name="connsiteY18" fmla="*/ 1742667 h 6840480"/>
              <a:gd name="connsiteX19" fmla="*/ 221583 w 3267128"/>
              <a:gd name="connsiteY19" fmla="*/ 2062525 h 6840480"/>
              <a:gd name="connsiteX20" fmla="*/ 343453 w 3267128"/>
              <a:gd name="connsiteY20" fmla="*/ 2106642 h 6840480"/>
              <a:gd name="connsiteX21" fmla="*/ 343453 w 3267128"/>
              <a:gd name="connsiteY21" fmla="*/ 2128702 h 6840480"/>
              <a:gd name="connsiteX22" fmla="*/ 232662 w 3267128"/>
              <a:gd name="connsiteY22" fmla="*/ 2283115 h 6840480"/>
              <a:gd name="connsiteX23" fmla="*/ 354532 w 3267128"/>
              <a:gd name="connsiteY23" fmla="*/ 2459589 h 6840480"/>
              <a:gd name="connsiteX24" fmla="*/ 587195 w 3267128"/>
              <a:gd name="connsiteY24" fmla="*/ 2481647 h 6840480"/>
              <a:gd name="connsiteX25" fmla="*/ 587195 w 3267128"/>
              <a:gd name="connsiteY25" fmla="*/ 2503706 h 6840480"/>
              <a:gd name="connsiteX26" fmla="*/ 387770 w 3267128"/>
              <a:gd name="connsiteY26" fmla="*/ 2625031 h 6840480"/>
              <a:gd name="connsiteX27" fmla="*/ 409928 w 3267128"/>
              <a:gd name="connsiteY27" fmla="*/ 3000036 h 6840480"/>
              <a:gd name="connsiteX28" fmla="*/ 764461 w 3267128"/>
              <a:gd name="connsiteY28" fmla="*/ 2922829 h 6840480"/>
              <a:gd name="connsiteX29" fmla="*/ 764461 w 3267128"/>
              <a:gd name="connsiteY29" fmla="*/ 2933859 h 6840480"/>
              <a:gd name="connsiteX30" fmla="*/ 409928 w 3267128"/>
              <a:gd name="connsiteY30" fmla="*/ 3176509 h 6840480"/>
              <a:gd name="connsiteX31" fmla="*/ 166188 w 3267128"/>
              <a:gd name="connsiteY31" fmla="*/ 3716957 h 6840480"/>
              <a:gd name="connsiteX32" fmla="*/ 232662 w 3267128"/>
              <a:gd name="connsiteY32" fmla="*/ 4003724 h 6840480"/>
              <a:gd name="connsiteX33" fmla="*/ 487483 w 3267128"/>
              <a:gd name="connsiteY33" fmla="*/ 4102990 h 6840480"/>
              <a:gd name="connsiteX34" fmla="*/ 487483 w 3267128"/>
              <a:gd name="connsiteY34" fmla="*/ 4114019 h 6840480"/>
              <a:gd name="connsiteX35" fmla="*/ 310216 w 3267128"/>
              <a:gd name="connsiteY35" fmla="*/ 4268434 h 6840480"/>
              <a:gd name="connsiteX36" fmla="*/ 398849 w 3267128"/>
              <a:gd name="connsiteY36" fmla="*/ 4455936 h 6840480"/>
              <a:gd name="connsiteX37" fmla="*/ 398849 w 3267128"/>
              <a:gd name="connsiteY37" fmla="*/ 4477995 h 6840480"/>
              <a:gd name="connsiteX38" fmla="*/ 243741 w 3267128"/>
              <a:gd name="connsiteY38" fmla="*/ 4533143 h 6840480"/>
              <a:gd name="connsiteX39" fmla="*/ 332375 w 3267128"/>
              <a:gd name="connsiteY39" fmla="*/ 4775793 h 6840480"/>
              <a:gd name="connsiteX40" fmla="*/ 243741 w 3267128"/>
              <a:gd name="connsiteY40" fmla="*/ 4919176 h 6840480"/>
              <a:gd name="connsiteX41" fmla="*/ 421008 w 3267128"/>
              <a:gd name="connsiteY41" fmla="*/ 5272122 h 6840480"/>
              <a:gd name="connsiteX42" fmla="*/ 598274 w 3267128"/>
              <a:gd name="connsiteY42" fmla="*/ 5360358 h 6840480"/>
              <a:gd name="connsiteX43" fmla="*/ 598274 w 3267128"/>
              <a:gd name="connsiteY43" fmla="*/ 5393447 h 6840480"/>
              <a:gd name="connsiteX44" fmla="*/ 387770 w 3267128"/>
              <a:gd name="connsiteY44" fmla="*/ 5459624 h 6840480"/>
              <a:gd name="connsiteX45" fmla="*/ 365612 w 3267128"/>
              <a:gd name="connsiteY45" fmla="*/ 5757422 h 6840480"/>
              <a:gd name="connsiteX46" fmla="*/ 653670 w 3267128"/>
              <a:gd name="connsiteY46" fmla="*/ 5702275 h 6840480"/>
              <a:gd name="connsiteX47" fmla="*/ 664749 w 3267128"/>
              <a:gd name="connsiteY47" fmla="*/ 5724333 h 6840480"/>
              <a:gd name="connsiteX48" fmla="*/ 509641 w 3267128"/>
              <a:gd name="connsiteY48" fmla="*/ 5812570 h 6840480"/>
              <a:gd name="connsiteX49" fmla="*/ 365612 w 3267128"/>
              <a:gd name="connsiteY49" fmla="*/ 6055220 h 6840480"/>
              <a:gd name="connsiteX50" fmla="*/ 553957 w 3267128"/>
              <a:gd name="connsiteY50" fmla="*/ 6143457 h 6840480"/>
              <a:gd name="connsiteX51" fmla="*/ 553957 w 3267128"/>
              <a:gd name="connsiteY51" fmla="*/ 6187575 h 6840480"/>
              <a:gd name="connsiteX52" fmla="*/ 398849 w 3267128"/>
              <a:gd name="connsiteY52" fmla="*/ 6264781 h 6840480"/>
              <a:gd name="connsiteX53" fmla="*/ 376691 w 3267128"/>
              <a:gd name="connsiteY53" fmla="*/ 6705963 h 6840480"/>
              <a:gd name="connsiteX54" fmla="*/ 299137 w 3267128"/>
              <a:gd name="connsiteY54" fmla="*/ 6827288 h 6840480"/>
              <a:gd name="connsiteX55" fmla="*/ 3267128 w 3267128"/>
              <a:gd name="connsiteY55" fmla="*/ 6840480 h 6840480"/>
              <a:gd name="connsiteX56" fmla="*/ 1561756 w 3267128"/>
              <a:gd name="connsiteY56" fmla="*/ 7904 h 6840480"/>
              <a:gd name="connsiteX0" fmla="*/ 1561756 w 1561756"/>
              <a:gd name="connsiteY0" fmla="*/ 7904 h 6840480"/>
              <a:gd name="connsiteX1" fmla="*/ 232662 w 1561756"/>
              <a:gd name="connsiteY1" fmla="*/ 0 h 6840480"/>
              <a:gd name="connsiteX2" fmla="*/ 0 w 1561756"/>
              <a:gd name="connsiteY2" fmla="*/ 319856 h 6840480"/>
              <a:gd name="connsiteX3" fmla="*/ 88633 w 1561756"/>
              <a:gd name="connsiteY3" fmla="*/ 529418 h 6840480"/>
              <a:gd name="connsiteX4" fmla="*/ 276979 w 1561756"/>
              <a:gd name="connsiteY4" fmla="*/ 452211 h 6840480"/>
              <a:gd name="connsiteX5" fmla="*/ 454245 w 1561756"/>
              <a:gd name="connsiteY5" fmla="*/ 132354 h 6840480"/>
              <a:gd name="connsiteX6" fmla="*/ 476404 w 1561756"/>
              <a:gd name="connsiteY6" fmla="*/ 143383 h 6840480"/>
              <a:gd name="connsiteX7" fmla="*/ 454245 w 1561756"/>
              <a:gd name="connsiteY7" fmla="*/ 397063 h 6840480"/>
              <a:gd name="connsiteX8" fmla="*/ 587195 w 1561756"/>
              <a:gd name="connsiteY8" fmla="*/ 683831 h 6840480"/>
              <a:gd name="connsiteX9" fmla="*/ 376691 w 1561756"/>
              <a:gd name="connsiteY9" fmla="*/ 1191190 h 6840480"/>
              <a:gd name="connsiteX10" fmla="*/ 797699 w 1561756"/>
              <a:gd name="connsiteY10" fmla="*/ 1136042 h 6840480"/>
              <a:gd name="connsiteX11" fmla="*/ 797699 w 1561756"/>
              <a:gd name="connsiteY11" fmla="*/ 1169131 h 6840480"/>
              <a:gd name="connsiteX12" fmla="*/ 276979 w 1561756"/>
              <a:gd name="connsiteY12" fmla="*/ 1466929 h 6840480"/>
              <a:gd name="connsiteX13" fmla="*/ 398849 w 1561756"/>
              <a:gd name="connsiteY13" fmla="*/ 1654431 h 6840480"/>
              <a:gd name="connsiteX14" fmla="*/ 720145 w 1561756"/>
              <a:gd name="connsiteY14" fmla="*/ 1610314 h 6840480"/>
              <a:gd name="connsiteX15" fmla="*/ 720145 w 1561756"/>
              <a:gd name="connsiteY15" fmla="*/ 1621343 h 6840480"/>
              <a:gd name="connsiteX16" fmla="*/ 642591 w 1561756"/>
              <a:gd name="connsiteY16" fmla="*/ 2095613 h 6840480"/>
              <a:gd name="connsiteX17" fmla="*/ 620433 w 1561756"/>
              <a:gd name="connsiteY17" fmla="*/ 2095613 h 6840480"/>
              <a:gd name="connsiteX18" fmla="*/ 210503 w 1561756"/>
              <a:gd name="connsiteY18" fmla="*/ 1742667 h 6840480"/>
              <a:gd name="connsiteX19" fmla="*/ 221583 w 1561756"/>
              <a:gd name="connsiteY19" fmla="*/ 2062525 h 6840480"/>
              <a:gd name="connsiteX20" fmla="*/ 343453 w 1561756"/>
              <a:gd name="connsiteY20" fmla="*/ 2106642 h 6840480"/>
              <a:gd name="connsiteX21" fmla="*/ 343453 w 1561756"/>
              <a:gd name="connsiteY21" fmla="*/ 2128702 h 6840480"/>
              <a:gd name="connsiteX22" fmla="*/ 232662 w 1561756"/>
              <a:gd name="connsiteY22" fmla="*/ 2283115 h 6840480"/>
              <a:gd name="connsiteX23" fmla="*/ 354532 w 1561756"/>
              <a:gd name="connsiteY23" fmla="*/ 2459589 h 6840480"/>
              <a:gd name="connsiteX24" fmla="*/ 587195 w 1561756"/>
              <a:gd name="connsiteY24" fmla="*/ 2481647 h 6840480"/>
              <a:gd name="connsiteX25" fmla="*/ 587195 w 1561756"/>
              <a:gd name="connsiteY25" fmla="*/ 2503706 h 6840480"/>
              <a:gd name="connsiteX26" fmla="*/ 387770 w 1561756"/>
              <a:gd name="connsiteY26" fmla="*/ 2625031 h 6840480"/>
              <a:gd name="connsiteX27" fmla="*/ 409928 w 1561756"/>
              <a:gd name="connsiteY27" fmla="*/ 3000036 h 6840480"/>
              <a:gd name="connsiteX28" fmla="*/ 764461 w 1561756"/>
              <a:gd name="connsiteY28" fmla="*/ 2922829 h 6840480"/>
              <a:gd name="connsiteX29" fmla="*/ 764461 w 1561756"/>
              <a:gd name="connsiteY29" fmla="*/ 2933859 h 6840480"/>
              <a:gd name="connsiteX30" fmla="*/ 409928 w 1561756"/>
              <a:gd name="connsiteY30" fmla="*/ 3176509 h 6840480"/>
              <a:gd name="connsiteX31" fmla="*/ 166188 w 1561756"/>
              <a:gd name="connsiteY31" fmla="*/ 3716957 h 6840480"/>
              <a:gd name="connsiteX32" fmla="*/ 232662 w 1561756"/>
              <a:gd name="connsiteY32" fmla="*/ 4003724 h 6840480"/>
              <a:gd name="connsiteX33" fmla="*/ 487483 w 1561756"/>
              <a:gd name="connsiteY33" fmla="*/ 4102990 h 6840480"/>
              <a:gd name="connsiteX34" fmla="*/ 487483 w 1561756"/>
              <a:gd name="connsiteY34" fmla="*/ 4114019 h 6840480"/>
              <a:gd name="connsiteX35" fmla="*/ 310216 w 1561756"/>
              <a:gd name="connsiteY35" fmla="*/ 4268434 h 6840480"/>
              <a:gd name="connsiteX36" fmla="*/ 398849 w 1561756"/>
              <a:gd name="connsiteY36" fmla="*/ 4455936 h 6840480"/>
              <a:gd name="connsiteX37" fmla="*/ 398849 w 1561756"/>
              <a:gd name="connsiteY37" fmla="*/ 4477995 h 6840480"/>
              <a:gd name="connsiteX38" fmla="*/ 243741 w 1561756"/>
              <a:gd name="connsiteY38" fmla="*/ 4533143 h 6840480"/>
              <a:gd name="connsiteX39" fmla="*/ 332375 w 1561756"/>
              <a:gd name="connsiteY39" fmla="*/ 4775793 h 6840480"/>
              <a:gd name="connsiteX40" fmla="*/ 243741 w 1561756"/>
              <a:gd name="connsiteY40" fmla="*/ 4919176 h 6840480"/>
              <a:gd name="connsiteX41" fmla="*/ 421008 w 1561756"/>
              <a:gd name="connsiteY41" fmla="*/ 5272122 h 6840480"/>
              <a:gd name="connsiteX42" fmla="*/ 598274 w 1561756"/>
              <a:gd name="connsiteY42" fmla="*/ 5360358 h 6840480"/>
              <a:gd name="connsiteX43" fmla="*/ 598274 w 1561756"/>
              <a:gd name="connsiteY43" fmla="*/ 5393447 h 6840480"/>
              <a:gd name="connsiteX44" fmla="*/ 387770 w 1561756"/>
              <a:gd name="connsiteY44" fmla="*/ 5459624 h 6840480"/>
              <a:gd name="connsiteX45" fmla="*/ 365612 w 1561756"/>
              <a:gd name="connsiteY45" fmla="*/ 5757422 h 6840480"/>
              <a:gd name="connsiteX46" fmla="*/ 653670 w 1561756"/>
              <a:gd name="connsiteY46" fmla="*/ 5702275 h 6840480"/>
              <a:gd name="connsiteX47" fmla="*/ 664749 w 1561756"/>
              <a:gd name="connsiteY47" fmla="*/ 5724333 h 6840480"/>
              <a:gd name="connsiteX48" fmla="*/ 509641 w 1561756"/>
              <a:gd name="connsiteY48" fmla="*/ 5812570 h 6840480"/>
              <a:gd name="connsiteX49" fmla="*/ 365612 w 1561756"/>
              <a:gd name="connsiteY49" fmla="*/ 6055220 h 6840480"/>
              <a:gd name="connsiteX50" fmla="*/ 553957 w 1561756"/>
              <a:gd name="connsiteY50" fmla="*/ 6143457 h 6840480"/>
              <a:gd name="connsiteX51" fmla="*/ 553957 w 1561756"/>
              <a:gd name="connsiteY51" fmla="*/ 6187575 h 6840480"/>
              <a:gd name="connsiteX52" fmla="*/ 398849 w 1561756"/>
              <a:gd name="connsiteY52" fmla="*/ 6264781 h 6840480"/>
              <a:gd name="connsiteX53" fmla="*/ 376691 w 1561756"/>
              <a:gd name="connsiteY53" fmla="*/ 6705963 h 6840480"/>
              <a:gd name="connsiteX54" fmla="*/ 299137 w 1561756"/>
              <a:gd name="connsiteY54" fmla="*/ 6827288 h 6840480"/>
              <a:gd name="connsiteX55" fmla="*/ 1548874 w 1561756"/>
              <a:gd name="connsiteY55" fmla="*/ 6840480 h 6840480"/>
              <a:gd name="connsiteX56" fmla="*/ 1561756 w 1561756"/>
              <a:gd name="connsiteY56" fmla="*/ 7904 h 6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61756" h="6840480">
                <a:moveTo>
                  <a:pt x="1561756" y="7904"/>
                </a:moveTo>
                <a:lnTo>
                  <a:pt x="232662" y="0"/>
                </a:lnTo>
                <a:lnTo>
                  <a:pt x="0" y="319856"/>
                </a:lnTo>
                <a:lnTo>
                  <a:pt x="88633" y="529418"/>
                </a:lnTo>
                <a:lnTo>
                  <a:pt x="276979" y="452211"/>
                </a:lnTo>
                <a:lnTo>
                  <a:pt x="454245" y="132354"/>
                </a:lnTo>
                <a:lnTo>
                  <a:pt x="476404" y="143383"/>
                </a:lnTo>
                <a:lnTo>
                  <a:pt x="454245" y="397063"/>
                </a:lnTo>
                <a:lnTo>
                  <a:pt x="587195" y="683831"/>
                </a:lnTo>
                <a:lnTo>
                  <a:pt x="376691" y="1191190"/>
                </a:lnTo>
                <a:lnTo>
                  <a:pt x="797699" y="1136042"/>
                </a:lnTo>
                <a:lnTo>
                  <a:pt x="797699" y="1169131"/>
                </a:lnTo>
                <a:lnTo>
                  <a:pt x="276979" y="1466929"/>
                </a:lnTo>
                <a:lnTo>
                  <a:pt x="398849" y="1654431"/>
                </a:lnTo>
                <a:lnTo>
                  <a:pt x="720145" y="1610314"/>
                </a:lnTo>
                <a:lnTo>
                  <a:pt x="720145" y="1621343"/>
                </a:lnTo>
                <a:lnTo>
                  <a:pt x="642591" y="2095613"/>
                </a:lnTo>
                <a:lnTo>
                  <a:pt x="620433" y="2095613"/>
                </a:lnTo>
                <a:lnTo>
                  <a:pt x="210503" y="1742667"/>
                </a:lnTo>
                <a:lnTo>
                  <a:pt x="221583" y="2062525"/>
                </a:lnTo>
                <a:lnTo>
                  <a:pt x="343453" y="2106642"/>
                </a:lnTo>
                <a:lnTo>
                  <a:pt x="343453" y="2128702"/>
                </a:lnTo>
                <a:lnTo>
                  <a:pt x="232662" y="2283115"/>
                </a:lnTo>
                <a:lnTo>
                  <a:pt x="354532" y="2459589"/>
                </a:lnTo>
                <a:lnTo>
                  <a:pt x="587195" y="2481647"/>
                </a:lnTo>
                <a:lnTo>
                  <a:pt x="587195" y="2503706"/>
                </a:lnTo>
                <a:lnTo>
                  <a:pt x="387770" y="2625031"/>
                </a:lnTo>
                <a:lnTo>
                  <a:pt x="409928" y="3000036"/>
                </a:lnTo>
                <a:lnTo>
                  <a:pt x="764461" y="2922829"/>
                </a:lnTo>
                <a:lnTo>
                  <a:pt x="764461" y="2933859"/>
                </a:lnTo>
                <a:lnTo>
                  <a:pt x="409928" y="3176509"/>
                </a:lnTo>
                <a:lnTo>
                  <a:pt x="166188" y="3716957"/>
                </a:lnTo>
                <a:lnTo>
                  <a:pt x="232662" y="4003724"/>
                </a:lnTo>
                <a:lnTo>
                  <a:pt x="487483" y="4102990"/>
                </a:lnTo>
                <a:lnTo>
                  <a:pt x="487483" y="4114019"/>
                </a:lnTo>
                <a:lnTo>
                  <a:pt x="310216" y="4268434"/>
                </a:lnTo>
                <a:lnTo>
                  <a:pt x="398849" y="4455936"/>
                </a:lnTo>
                <a:lnTo>
                  <a:pt x="398849" y="4477995"/>
                </a:lnTo>
                <a:lnTo>
                  <a:pt x="243741" y="4533143"/>
                </a:lnTo>
                <a:lnTo>
                  <a:pt x="332375" y="4775793"/>
                </a:lnTo>
                <a:lnTo>
                  <a:pt x="243741" y="4919176"/>
                </a:lnTo>
                <a:lnTo>
                  <a:pt x="421008" y="5272122"/>
                </a:lnTo>
                <a:lnTo>
                  <a:pt x="598274" y="5360358"/>
                </a:lnTo>
                <a:lnTo>
                  <a:pt x="598274" y="5393447"/>
                </a:lnTo>
                <a:lnTo>
                  <a:pt x="387770" y="5459624"/>
                </a:lnTo>
                <a:lnTo>
                  <a:pt x="365612" y="5757422"/>
                </a:lnTo>
                <a:lnTo>
                  <a:pt x="653670" y="5702275"/>
                </a:lnTo>
                <a:lnTo>
                  <a:pt x="664749" y="5724333"/>
                </a:lnTo>
                <a:lnTo>
                  <a:pt x="509641" y="5812570"/>
                </a:lnTo>
                <a:lnTo>
                  <a:pt x="365612" y="6055220"/>
                </a:lnTo>
                <a:lnTo>
                  <a:pt x="553957" y="6143457"/>
                </a:lnTo>
                <a:lnTo>
                  <a:pt x="553957" y="6187575"/>
                </a:lnTo>
                <a:lnTo>
                  <a:pt x="398849" y="6264781"/>
                </a:lnTo>
                <a:lnTo>
                  <a:pt x="376691" y="6705963"/>
                </a:lnTo>
                <a:lnTo>
                  <a:pt x="299137" y="6827288"/>
                </a:lnTo>
                <a:lnTo>
                  <a:pt x="1548874" y="6840480"/>
                </a:lnTo>
                <a:cubicBezTo>
                  <a:pt x="1548875" y="4567673"/>
                  <a:pt x="1561755" y="2280712"/>
                  <a:pt x="1561756" y="7904"/>
                </a:cubicBezTo>
                <a:close/>
              </a:path>
            </a:pathLst>
          </a:custGeom>
          <a:solidFill>
            <a:srgbClr val="A9E5FB"/>
          </a:solidFill>
        </p:spPr>
        <p:txBody>
          <a:bodyPr wrap="square">
            <a:noAutofit/>
          </a:bodyPr>
          <a:lstStyle/>
          <a:p>
            <a:r>
              <a:rPr lang="nb-NO"/>
              <a:t>Klikk på ikonet for å legge til et bilde</a:t>
            </a:r>
            <a:endParaRPr lang="nb-NO" dirty="0"/>
          </a:p>
        </p:txBody>
      </p:sp>
    </p:spTree>
    <p:extLst>
      <p:ext uri="{BB962C8B-B14F-4D97-AF65-F5344CB8AC3E}">
        <p14:creationId xmlns:p14="http://schemas.microsoft.com/office/powerpoint/2010/main" val="280739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disjonell tekstmal - sand">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9FA7E92-A756-5146-BD7E-AB65492CC2B9}"/>
              </a:ext>
            </a:extLst>
          </p:cNvPr>
          <p:cNvPicPr>
            <a:picLocks noChangeAspect="1"/>
          </p:cNvPicPr>
          <p:nvPr userDrawn="1"/>
        </p:nvPicPr>
        <p:blipFill>
          <a:blip r:embed="rId2"/>
          <a:srcRect/>
          <a:stretch/>
        </p:blipFill>
        <p:spPr>
          <a:xfrm>
            <a:off x="11230472" y="0"/>
            <a:ext cx="831578" cy="6872068"/>
          </a:xfrm>
          <a:prstGeom prst="rect">
            <a:avLst/>
          </a:prstGeom>
        </p:spPr>
      </p:pic>
      <p:pic>
        <p:nvPicPr>
          <p:cNvPr id="12" name="Bilde 11">
            <a:extLst>
              <a:ext uri="{FF2B5EF4-FFF2-40B4-BE49-F238E27FC236}">
                <a16:creationId xmlns:a16="http://schemas.microsoft.com/office/drawing/2014/main" id="{BDEFB048-2689-2C45-85D7-063367C40C05}"/>
              </a:ext>
            </a:extLst>
          </p:cNvPr>
          <p:cNvPicPr>
            <a:picLocks noChangeAspect="1"/>
          </p:cNvPicPr>
          <p:nvPr userDrawn="1"/>
        </p:nvPicPr>
        <p:blipFill>
          <a:blip r:embed="rId3"/>
          <a:srcRect/>
          <a:stretch/>
        </p:blipFill>
        <p:spPr>
          <a:xfrm>
            <a:off x="9919268" y="162000"/>
            <a:ext cx="1457452" cy="1148588"/>
          </a:xfrm>
          <a:prstGeom prst="rect">
            <a:avLst/>
          </a:prstGeom>
        </p:spPr>
      </p:pic>
      <p:sp>
        <p:nvSpPr>
          <p:cNvPr id="13" name="Title 1">
            <a:extLst>
              <a:ext uri="{FF2B5EF4-FFF2-40B4-BE49-F238E27FC236}">
                <a16:creationId xmlns:a16="http://schemas.microsoft.com/office/drawing/2014/main" id="{BAAA80ED-DEF9-C54D-BE62-5ACB4187C8A5}"/>
              </a:ext>
            </a:extLst>
          </p:cNvPr>
          <p:cNvSpPr>
            <a:spLocks noGrp="1"/>
          </p:cNvSpPr>
          <p:nvPr>
            <p:ph type="title"/>
          </p:nvPr>
        </p:nvSpPr>
        <p:spPr>
          <a:xfrm>
            <a:off x="576000" y="642726"/>
            <a:ext cx="9000000" cy="1205890"/>
          </a:xfrm>
        </p:spPr>
        <p:txBody>
          <a:bodyPr/>
          <a:lstStyle>
            <a:lvl1pPr>
              <a:defRPr b="1">
                <a:solidFill>
                  <a:srgbClr val="000664"/>
                </a:solidFill>
              </a:defRPr>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ADE9FC76-DD71-3E40-987D-4C5245194ACC}"/>
              </a:ext>
            </a:extLst>
          </p:cNvPr>
          <p:cNvSpPr>
            <a:spLocks noGrp="1"/>
          </p:cNvSpPr>
          <p:nvPr>
            <p:ph idx="1"/>
          </p:nvPr>
        </p:nvSpPr>
        <p:spPr>
          <a:xfrm>
            <a:off x="576000" y="1940385"/>
            <a:ext cx="10260000" cy="44089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5" name="Rektangel 14">
            <a:extLst>
              <a:ext uri="{FF2B5EF4-FFF2-40B4-BE49-F238E27FC236}">
                <a16:creationId xmlns:a16="http://schemas.microsoft.com/office/drawing/2014/main" id="{C7EDE670-9C4C-B14C-B705-13904BBF72E3}"/>
              </a:ext>
            </a:extLst>
          </p:cNvPr>
          <p:cNvSpPr/>
          <p:nvPr userDrawn="1"/>
        </p:nvSpPr>
        <p:spPr>
          <a:xfrm>
            <a:off x="0" y="637125"/>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8920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i kystlinje - hvit">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A8D5AEB3-CE1A-2446-9ECA-5B48DF940DA5}"/>
              </a:ext>
            </a:extLst>
          </p:cNvPr>
          <p:cNvSpPr>
            <a:spLocks noGrp="1"/>
          </p:cNvSpPr>
          <p:nvPr>
            <p:ph type="pic" sz="quarter" idx="10"/>
          </p:nvPr>
        </p:nvSpPr>
        <p:spPr>
          <a:xfrm>
            <a:off x="-51515" y="-51515"/>
            <a:ext cx="8783153" cy="6948153"/>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680125" h="6858000">
                <a:moveTo>
                  <a:pt x="12881" y="0"/>
                </a:moveTo>
                <a:lnTo>
                  <a:pt x="8115088" y="17520"/>
                </a:lnTo>
                <a:lnTo>
                  <a:pt x="7882426" y="337376"/>
                </a:lnTo>
                <a:lnTo>
                  <a:pt x="7971059" y="546938"/>
                </a:lnTo>
                <a:lnTo>
                  <a:pt x="8159405" y="469731"/>
                </a:lnTo>
                <a:lnTo>
                  <a:pt x="8336671" y="149874"/>
                </a:lnTo>
                <a:lnTo>
                  <a:pt x="8358830" y="160903"/>
                </a:lnTo>
                <a:lnTo>
                  <a:pt x="8336671" y="414583"/>
                </a:lnTo>
                <a:lnTo>
                  <a:pt x="8469621" y="701351"/>
                </a:lnTo>
                <a:lnTo>
                  <a:pt x="8259117" y="1208710"/>
                </a:lnTo>
                <a:lnTo>
                  <a:pt x="8680125" y="1153562"/>
                </a:lnTo>
                <a:lnTo>
                  <a:pt x="8680125" y="1186651"/>
                </a:lnTo>
                <a:lnTo>
                  <a:pt x="8159405" y="1484449"/>
                </a:lnTo>
                <a:lnTo>
                  <a:pt x="8281275" y="1671951"/>
                </a:lnTo>
                <a:lnTo>
                  <a:pt x="8602571" y="1627834"/>
                </a:lnTo>
                <a:lnTo>
                  <a:pt x="8602571" y="1638863"/>
                </a:lnTo>
                <a:lnTo>
                  <a:pt x="8525017" y="2113133"/>
                </a:lnTo>
                <a:lnTo>
                  <a:pt x="8502859" y="2113133"/>
                </a:lnTo>
                <a:lnTo>
                  <a:pt x="8092929" y="1760187"/>
                </a:lnTo>
                <a:lnTo>
                  <a:pt x="8104009" y="2080045"/>
                </a:lnTo>
                <a:lnTo>
                  <a:pt x="8225879" y="2124162"/>
                </a:lnTo>
                <a:lnTo>
                  <a:pt x="8225879" y="2146222"/>
                </a:lnTo>
                <a:lnTo>
                  <a:pt x="8115088" y="2300635"/>
                </a:lnTo>
                <a:lnTo>
                  <a:pt x="8236958" y="2477109"/>
                </a:lnTo>
                <a:lnTo>
                  <a:pt x="8469621" y="2499167"/>
                </a:lnTo>
                <a:lnTo>
                  <a:pt x="8469621" y="2521226"/>
                </a:lnTo>
                <a:lnTo>
                  <a:pt x="8270196" y="2642551"/>
                </a:lnTo>
                <a:lnTo>
                  <a:pt x="8292354" y="3017556"/>
                </a:lnTo>
                <a:lnTo>
                  <a:pt x="8646887" y="2940349"/>
                </a:lnTo>
                <a:lnTo>
                  <a:pt x="8646887" y="2951379"/>
                </a:lnTo>
                <a:lnTo>
                  <a:pt x="8292354" y="3194029"/>
                </a:lnTo>
                <a:lnTo>
                  <a:pt x="8048614" y="3734477"/>
                </a:lnTo>
                <a:lnTo>
                  <a:pt x="8115088" y="4021244"/>
                </a:lnTo>
                <a:lnTo>
                  <a:pt x="8369909" y="4120510"/>
                </a:lnTo>
                <a:lnTo>
                  <a:pt x="8369909" y="4131539"/>
                </a:lnTo>
                <a:lnTo>
                  <a:pt x="8192642" y="4285954"/>
                </a:lnTo>
                <a:lnTo>
                  <a:pt x="8281275" y="4473456"/>
                </a:lnTo>
                <a:lnTo>
                  <a:pt x="8281275" y="4495515"/>
                </a:lnTo>
                <a:lnTo>
                  <a:pt x="8126167" y="4550663"/>
                </a:lnTo>
                <a:lnTo>
                  <a:pt x="8214801" y="4793313"/>
                </a:lnTo>
                <a:lnTo>
                  <a:pt x="8126167" y="4936696"/>
                </a:lnTo>
                <a:lnTo>
                  <a:pt x="8303434" y="5289642"/>
                </a:lnTo>
                <a:lnTo>
                  <a:pt x="8480700" y="5377878"/>
                </a:lnTo>
                <a:lnTo>
                  <a:pt x="8480700" y="5410967"/>
                </a:lnTo>
                <a:lnTo>
                  <a:pt x="8270196" y="5477144"/>
                </a:lnTo>
                <a:lnTo>
                  <a:pt x="8248038" y="5774942"/>
                </a:lnTo>
                <a:lnTo>
                  <a:pt x="8536096" y="5719795"/>
                </a:lnTo>
                <a:lnTo>
                  <a:pt x="8547175" y="5741853"/>
                </a:lnTo>
                <a:lnTo>
                  <a:pt x="8392067" y="5830090"/>
                </a:lnTo>
                <a:lnTo>
                  <a:pt x="8248038" y="6072740"/>
                </a:lnTo>
                <a:lnTo>
                  <a:pt x="8436383" y="6160977"/>
                </a:lnTo>
                <a:lnTo>
                  <a:pt x="8436383" y="6205095"/>
                </a:lnTo>
                <a:lnTo>
                  <a:pt x="8281275" y="6282301"/>
                </a:lnTo>
                <a:lnTo>
                  <a:pt x="8259117" y="6723483"/>
                </a:lnTo>
                <a:lnTo>
                  <a:pt x="8181563" y="6844808"/>
                </a:lnTo>
                <a:lnTo>
                  <a:pt x="0" y="6858000"/>
                </a:lnTo>
                <a:cubicBezTo>
                  <a:pt x="1" y="4585193"/>
                  <a:pt x="12880" y="2272808"/>
                  <a:pt x="12881" y="0"/>
                </a:cubicBezTo>
                <a:close/>
              </a:path>
            </a:pathLst>
          </a:custGeom>
        </p:spPr>
        <p:txBody>
          <a:bodyPr wrap="square">
            <a:noAutofit/>
          </a:bodyPr>
          <a:lstStyle/>
          <a:p>
            <a:r>
              <a:rPr lang="nb-NO"/>
              <a:t>Klikk på ikonet for å legge til et bilde</a:t>
            </a:r>
            <a:endParaRPr lang="nb-NO" dirty="0"/>
          </a:p>
        </p:txBody>
      </p:sp>
      <p:pic>
        <p:nvPicPr>
          <p:cNvPr id="13" name="Bilde 12">
            <a:extLst>
              <a:ext uri="{FF2B5EF4-FFF2-40B4-BE49-F238E27FC236}">
                <a16:creationId xmlns:a16="http://schemas.microsoft.com/office/drawing/2014/main" id="{B52915FC-7FB9-734E-83EA-23EF63C465BF}"/>
              </a:ext>
            </a:extLst>
          </p:cNvPr>
          <p:cNvPicPr>
            <a:picLocks noChangeAspect="1"/>
          </p:cNvPicPr>
          <p:nvPr userDrawn="1"/>
        </p:nvPicPr>
        <p:blipFill>
          <a:blip r:embed="rId2"/>
          <a:srcRect/>
          <a:stretch/>
        </p:blipFill>
        <p:spPr>
          <a:xfrm>
            <a:off x="10692000" y="162000"/>
            <a:ext cx="1457452" cy="1148588"/>
          </a:xfrm>
          <a:prstGeom prst="rect">
            <a:avLst/>
          </a:prstGeom>
        </p:spPr>
      </p:pic>
      <p:sp>
        <p:nvSpPr>
          <p:cNvPr id="14" name="Title 1">
            <a:extLst>
              <a:ext uri="{FF2B5EF4-FFF2-40B4-BE49-F238E27FC236}">
                <a16:creationId xmlns:a16="http://schemas.microsoft.com/office/drawing/2014/main" id="{A759CBE4-5620-FD4F-BDE2-745D102A3E88}"/>
              </a:ext>
            </a:extLst>
          </p:cNvPr>
          <p:cNvSpPr>
            <a:spLocks noGrp="1"/>
          </p:cNvSpPr>
          <p:nvPr>
            <p:ph type="title"/>
          </p:nvPr>
        </p:nvSpPr>
        <p:spPr>
          <a:xfrm>
            <a:off x="8912177" y="1703160"/>
            <a:ext cx="2897750" cy="1119156"/>
          </a:xfrm>
        </p:spPr>
        <p:txBody>
          <a:bodyPr/>
          <a:lstStyle/>
          <a:p>
            <a:r>
              <a:rPr lang="nb-NO"/>
              <a:t>Klikk for å redigere tittelstil</a:t>
            </a:r>
            <a:endParaRPr lang="en-US" dirty="0"/>
          </a:p>
        </p:txBody>
      </p:sp>
      <p:sp>
        <p:nvSpPr>
          <p:cNvPr id="15" name="Content Placeholder 2">
            <a:extLst>
              <a:ext uri="{FF2B5EF4-FFF2-40B4-BE49-F238E27FC236}">
                <a16:creationId xmlns:a16="http://schemas.microsoft.com/office/drawing/2014/main" id="{08B011E4-CC1C-5847-A86C-046313DFAF85}"/>
              </a:ext>
            </a:extLst>
          </p:cNvPr>
          <p:cNvSpPr>
            <a:spLocks noGrp="1"/>
          </p:cNvSpPr>
          <p:nvPr>
            <p:ph sz="half" idx="1"/>
          </p:nvPr>
        </p:nvSpPr>
        <p:spPr>
          <a:xfrm>
            <a:off x="8912177" y="3214888"/>
            <a:ext cx="2897750" cy="3231396"/>
          </a:xfrm>
        </p:spPr>
        <p:txBody>
          <a:bodyPr>
            <a:normAutofit/>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p:txBody>
      </p:sp>
      <p:sp>
        <p:nvSpPr>
          <p:cNvPr id="17" name="Rektangel 16">
            <a:extLst>
              <a:ext uri="{FF2B5EF4-FFF2-40B4-BE49-F238E27FC236}">
                <a16:creationId xmlns:a16="http://schemas.microsoft.com/office/drawing/2014/main" id="{02F897AA-DBB5-8E4A-BBB8-2E9F565E194D}"/>
              </a:ext>
            </a:extLst>
          </p:cNvPr>
          <p:cNvSpPr/>
          <p:nvPr userDrawn="1"/>
        </p:nvSpPr>
        <p:spPr>
          <a:xfrm>
            <a:off x="0"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0729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de i kystlinje - sand">
    <p:bg>
      <p:bgPr>
        <a:solidFill>
          <a:srgbClr val="F9F6F3"/>
        </a:solidFill>
        <a:effectLst/>
      </p:bgPr>
    </p:bg>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A8D5AEB3-CE1A-2446-9ECA-5B48DF940DA5}"/>
              </a:ext>
            </a:extLst>
          </p:cNvPr>
          <p:cNvSpPr>
            <a:spLocks noGrp="1"/>
          </p:cNvSpPr>
          <p:nvPr>
            <p:ph type="pic" sz="quarter" idx="10"/>
          </p:nvPr>
        </p:nvSpPr>
        <p:spPr>
          <a:xfrm>
            <a:off x="-51515" y="-51515"/>
            <a:ext cx="8783153" cy="6948153"/>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680125" h="6858000">
                <a:moveTo>
                  <a:pt x="12881" y="0"/>
                </a:moveTo>
                <a:lnTo>
                  <a:pt x="8115088" y="17520"/>
                </a:lnTo>
                <a:lnTo>
                  <a:pt x="7882426" y="337376"/>
                </a:lnTo>
                <a:lnTo>
                  <a:pt x="7971059" y="546938"/>
                </a:lnTo>
                <a:lnTo>
                  <a:pt x="8159405" y="469731"/>
                </a:lnTo>
                <a:lnTo>
                  <a:pt x="8336671" y="149874"/>
                </a:lnTo>
                <a:lnTo>
                  <a:pt x="8358830" y="160903"/>
                </a:lnTo>
                <a:lnTo>
                  <a:pt x="8336671" y="414583"/>
                </a:lnTo>
                <a:lnTo>
                  <a:pt x="8469621" y="701351"/>
                </a:lnTo>
                <a:lnTo>
                  <a:pt x="8259117" y="1208710"/>
                </a:lnTo>
                <a:lnTo>
                  <a:pt x="8680125" y="1153562"/>
                </a:lnTo>
                <a:lnTo>
                  <a:pt x="8680125" y="1186651"/>
                </a:lnTo>
                <a:lnTo>
                  <a:pt x="8159405" y="1484449"/>
                </a:lnTo>
                <a:lnTo>
                  <a:pt x="8281275" y="1671951"/>
                </a:lnTo>
                <a:lnTo>
                  <a:pt x="8602571" y="1627834"/>
                </a:lnTo>
                <a:lnTo>
                  <a:pt x="8602571" y="1638863"/>
                </a:lnTo>
                <a:lnTo>
                  <a:pt x="8525017" y="2113133"/>
                </a:lnTo>
                <a:lnTo>
                  <a:pt x="8502859" y="2113133"/>
                </a:lnTo>
                <a:lnTo>
                  <a:pt x="8092929" y="1760187"/>
                </a:lnTo>
                <a:lnTo>
                  <a:pt x="8104009" y="2080045"/>
                </a:lnTo>
                <a:lnTo>
                  <a:pt x="8225879" y="2124162"/>
                </a:lnTo>
                <a:lnTo>
                  <a:pt x="8225879" y="2146222"/>
                </a:lnTo>
                <a:lnTo>
                  <a:pt x="8115088" y="2300635"/>
                </a:lnTo>
                <a:lnTo>
                  <a:pt x="8236958" y="2477109"/>
                </a:lnTo>
                <a:lnTo>
                  <a:pt x="8469621" y="2499167"/>
                </a:lnTo>
                <a:lnTo>
                  <a:pt x="8469621" y="2521226"/>
                </a:lnTo>
                <a:lnTo>
                  <a:pt x="8270196" y="2642551"/>
                </a:lnTo>
                <a:lnTo>
                  <a:pt x="8292354" y="3017556"/>
                </a:lnTo>
                <a:lnTo>
                  <a:pt x="8646887" y="2940349"/>
                </a:lnTo>
                <a:lnTo>
                  <a:pt x="8646887" y="2951379"/>
                </a:lnTo>
                <a:lnTo>
                  <a:pt x="8292354" y="3194029"/>
                </a:lnTo>
                <a:lnTo>
                  <a:pt x="8048614" y="3734477"/>
                </a:lnTo>
                <a:lnTo>
                  <a:pt x="8115088" y="4021244"/>
                </a:lnTo>
                <a:lnTo>
                  <a:pt x="8369909" y="4120510"/>
                </a:lnTo>
                <a:lnTo>
                  <a:pt x="8369909" y="4131539"/>
                </a:lnTo>
                <a:lnTo>
                  <a:pt x="8192642" y="4285954"/>
                </a:lnTo>
                <a:lnTo>
                  <a:pt x="8281275" y="4473456"/>
                </a:lnTo>
                <a:lnTo>
                  <a:pt x="8281275" y="4495515"/>
                </a:lnTo>
                <a:lnTo>
                  <a:pt x="8126167" y="4550663"/>
                </a:lnTo>
                <a:lnTo>
                  <a:pt x="8214801" y="4793313"/>
                </a:lnTo>
                <a:lnTo>
                  <a:pt x="8126167" y="4936696"/>
                </a:lnTo>
                <a:lnTo>
                  <a:pt x="8303434" y="5289642"/>
                </a:lnTo>
                <a:lnTo>
                  <a:pt x="8480700" y="5377878"/>
                </a:lnTo>
                <a:lnTo>
                  <a:pt x="8480700" y="5410967"/>
                </a:lnTo>
                <a:lnTo>
                  <a:pt x="8270196" y="5477144"/>
                </a:lnTo>
                <a:lnTo>
                  <a:pt x="8248038" y="5774942"/>
                </a:lnTo>
                <a:lnTo>
                  <a:pt x="8536096" y="5719795"/>
                </a:lnTo>
                <a:lnTo>
                  <a:pt x="8547175" y="5741853"/>
                </a:lnTo>
                <a:lnTo>
                  <a:pt x="8392067" y="5830090"/>
                </a:lnTo>
                <a:lnTo>
                  <a:pt x="8248038" y="6072740"/>
                </a:lnTo>
                <a:lnTo>
                  <a:pt x="8436383" y="6160977"/>
                </a:lnTo>
                <a:lnTo>
                  <a:pt x="8436383" y="6205095"/>
                </a:lnTo>
                <a:lnTo>
                  <a:pt x="8281275" y="6282301"/>
                </a:lnTo>
                <a:lnTo>
                  <a:pt x="8259117" y="6723483"/>
                </a:lnTo>
                <a:lnTo>
                  <a:pt x="8181563" y="6844808"/>
                </a:lnTo>
                <a:lnTo>
                  <a:pt x="0" y="6858000"/>
                </a:lnTo>
                <a:cubicBezTo>
                  <a:pt x="1" y="4585193"/>
                  <a:pt x="12880" y="2272808"/>
                  <a:pt x="12881" y="0"/>
                </a:cubicBezTo>
                <a:close/>
              </a:path>
            </a:pathLst>
          </a:custGeom>
        </p:spPr>
        <p:txBody>
          <a:bodyPr wrap="square">
            <a:noAutofit/>
          </a:bodyPr>
          <a:lstStyle/>
          <a:p>
            <a:r>
              <a:rPr lang="nb-NO"/>
              <a:t>Klikk på ikonet for å legge til et bilde</a:t>
            </a:r>
            <a:endParaRPr lang="nb-NO" dirty="0"/>
          </a:p>
        </p:txBody>
      </p:sp>
      <p:pic>
        <p:nvPicPr>
          <p:cNvPr id="13" name="Bilde 12">
            <a:extLst>
              <a:ext uri="{FF2B5EF4-FFF2-40B4-BE49-F238E27FC236}">
                <a16:creationId xmlns:a16="http://schemas.microsoft.com/office/drawing/2014/main" id="{B52915FC-7FB9-734E-83EA-23EF63C465BF}"/>
              </a:ext>
            </a:extLst>
          </p:cNvPr>
          <p:cNvPicPr>
            <a:picLocks noChangeAspect="1"/>
          </p:cNvPicPr>
          <p:nvPr userDrawn="1"/>
        </p:nvPicPr>
        <p:blipFill>
          <a:blip r:embed="rId2"/>
          <a:srcRect/>
          <a:stretch/>
        </p:blipFill>
        <p:spPr>
          <a:xfrm>
            <a:off x="10692000" y="162000"/>
            <a:ext cx="1457452" cy="1148588"/>
          </a:xfrm>
          <a:prstGeom prst="rect">
            <a:avLst/>
          </a:prstGeom>
        </p:spPr>
      </p:pic>
      <p:sp>
        <p:nvSpPr>
          <p:cNvPr id="14" name="Title 1">
            <a:extLst>
              <a:ext uri="{FF2B5EF4-FFF2-40B4-BE49-F238E27FC236}">
                <a16:creationId xmlns:a16="http://schemas.microsoft.com/office/drawing/2014/main" id="{A759CBE4-5620-FD4F-BDE2-745D102A3E88}"/>
              </a:ext>
            </a:extLst>
          </p:cNvPr>
          <p:cNvSpPr>
            <a:spLocks noGrp="1"/>
          </p:cNvSpPr>
          <p:nvPr>
            <p:ph type="title"/>
          </p:nvPr>
        </p:nvSpPr>
        <p:spPr>
          <a:xfrm>
            <a:off x="8912177" y="1703160"/>
            <a:ext cx="2897750" cy="1119156"/>
          </a:xfrm>
        </p:spPr>
        <p:txBody>
          <a:bodyPr/>
          <a:lstStyle/>
          <a:p>
            <a:r>
              <a:rPr lang="nb-NO"/>
              <a:t>Klikk for å redigere tittelstil</a:t>
            </a:r>
            <a:endParaRPr lang="en-US" dirty="0"/>
          </a:p>
        </p:txBody>
      </p:sp>
      <p:sp>
        <p:nvSpPr>
          <p:cNvPr id="15" name="Content Placeholder 2">
            <a:extLst>
              <a:ext uri="{FF2B5EF4-FFF2-40B4-BE49-F238E27FC236}">
                <a16:creationId xmlns:a16="http://schemas.microsoft.com/office/drawing/2014/main" id="{08B011E4-CC1C-5847-A86C-046313DFAF85}"/>
              </a:ext>
            </a:extLst>
          </p:cNvPr>
          <p:cNvSpPr>
            <a:spLocks noGrp="1"/>
          </p:cNvSpPr>
          <p:nvPr>
            <p:ph sz="half" idx="1"/>
          </p:nvPr>
        </p:nvSpPr>
        <p:spPr>
          <a:xfrm>
            <a:off x="8912177" y="3214888"/>
            <a:ext cx="2897750" cy="3231396"/>
          </a:xfrm>
        </p:spPr>
        <p:txBody>
          <a:bodyPr>
            <a:normAutofit/>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p:txBody>
      </p:sp>
      <p:sp>
        <p:nvSpPr>
          <p:cNvPr id="17" name="Rektangel 16">
            <a:extLst>
              <a:ext uri="{FF2B5EF4-FFF2-40B4-BE49-F238E27FC236}">
                <a16:creationId xmlns:a16="http://schemas.microsoft.com/office/drawing/2014/main" id="{02F897AA-DBB5-8E4A-BBB8-2E9F565E194D}"/>
              </a:ext>
            </a:extLst>
          </p:cNvPr>
          <p:cNvSpPr/>
          <p:nvPr userDrawn="1"/>
        </p:nvSpPr>
        <p:spPr>
          <a:xfrm>
            <a:off x="0"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879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i kystlinje - hvit">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A8D5AEB3-CE1A-2446-9ECA-5B48DF940DA5}"/>
              </a:ext>
            </a:extLst>
          </p:cNvPr>
          <p:cNvSpPr>
            <a:spLocks noGrp="1"/>
          </p:cNvSpPr>
          <p:nvPr>
            <p:ph type="pic" sz="quarter" idx="10"/>
          </p:nvPr>
        </p:nvSpPr>
        <p:spPr>
          <a:xfrm>
            <a:off x="-38481" y="-38637"/>
            <a:ext cx="6310255" cy="6935275"/>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 name="connsiteX0" fmla="*/ 2443891 w 8680125"/>
              <a:gd name="connsiteY0" fmla="*/ 0 h 6845289"/>
              <a:gd name="connsiteX1" fmla="*/ 8115088 w 8680125"/>
              <a:gd name="connsiteY1" fmla="*/ 4809 h 6845289"/>
              <a:gd name="connsiteX2" fmla="*/ 7882426 w 8680125"/>
              <a:gd name="connsiteY2" fmla="*/ 324665 h 6845289"/>
              <a:gd name="connsiteX3" fmla="*/ 7971059 w 8680125"/>
              <a:gd name="connsiteY3" fmla="*/ 534227 h 6845289"/>
              <a:gd name="connsiteX4" fmla="*/ 8159405 w 8680125"/>
              <a:gd name="connsiteY4" fmla="*/ 457020 h 6845289"/>
              <a:gd name="connsiteX5" fmla="*/ 8336671 w 8680125"/>
              <a:gd name="connsiteY5" fmla="*/ 137163 h 6845289"/>
              <a:gd name="connsiteX6" fmla="*/ 8358830 w 8680125"/>
              <a:gd name="connsiteY6" fmla="*/ 148192 h 6845289"/>
              <a:gd name="connsiteX7" fmla="*/ 8336671 w 8680125"/>
              <a:gd name="connsiteY7" fmla="*/ 401872 h 6845289"/>
              <a:gd name="connsiteX8" fmla="*/ 8469621 w 8680125"/>
              <a:gd name="connsiteY8" fmla="*/ 688640 h 6845289"/>
              <a:gd name="connsiteX9" fmla="*/ 8259117 w 8680125"/>
              <a:gd name="connsiteY9" fmla="*/ 1195999 h 6845289"/>
              <a:gd name="connsiteX10" fmla="*/ 8680125 w 8680125"/>
              <a:gd name="connsiteY10" fmla="*/ 1140851 h 6845289"/>
              <a:gd name="connsiteX11" fmla="*/ 8680125 w 8680125"/>
              <a:gd name="connsiteY11" fmla="*/ 1173940 h 6845289"/>
              <a:gd name="connsiteX12" fmla="*/ 8159405 w 8680125"/>
              <a:gd name="connsiteY12" fmla="*/ 1471738 h 6845289"/>
              <a:gd name="connsiteX13" fmla="*/ 8281275 w 8680125"/>
              <a:gd name="connsiteY13" fmla="*/ 1659240 h 6845289"/>
              <a:gd name="connsiteX14" fmla="*/ 8602571 w 8680125"/>
              <a:gd name="connsiteY14" fmla="*/ 1615123 h 6845289"/>
              <a:gd name="connsiteX15" fmla="*/ 8602571 w 8680125"/>
              <a:gd name="connsiteY15" fmla="*/ 1626152 h 6845289"/>
              <a:gd name="connsiteX16" fmla="*/ 8525017 w 8680125"/>
              <a:gd name="connsiteY16" fmla="*/ 2100422 h 6845289"/>
              <a:gd name="connsiteX17" fmla="*/ 8502859 w 8680125"/>
              <a:gd name="connsiteY17" fmla="*/ 2100422 h 6845289"/>
              <a:gd name="connsiteX18" fmla="*/ 8092929 w 8680125"/>
              <a:gd name="connsiteY18" fmla="*/ 1747476 h 6845289"/>
              <a:gd name="connsiteX19" fmla="*/ 8104009 w 8680125"/>
              <a:gd name="connsiteY19" fmla="*/ 2067334 h 6845289"/>
              <a:gd name="connsiteX20" fmla="*/ 8225879 w 8680125"/>
              <a:gd name="connsiteY20" fmla="*/ 2111451 h 6845289"/>
              <a:gd name="connsiteX21" fmla="*/ 8225879 w 8680125"/>
              <a:gd name="connsiteY21" fmla="*/ 2133511 h 6845289"/>
              <a:gd name="connsiteX22" fmla="*/ 8115088 w 8680125"/>
              <a:gd name="connsiteY22" fmla="*/ 2287924 h 6845289"/>
              <a:gd name="connsiteX23" fmla="*/ 8236958 w 8680125"/>
              <a:gd name="connsiteY23" fmla="*/ 2464398 h 6845289"/>
              <a:gd name="connsiteX24" fmla="*/ 8469621 w 8680125"/>
              <a:gd name="connsiteY24" fmla="*/ 2486456 h 6845289"/>
              <a:gd name="connsiteX25" fmla="*/ 8469621 w 8680125"/>
              <a:gd name="connsiteY25" fmla="*/ 2508515 h 6845289"/>
              <a:gd name="connsiteX26" fmla="*/ 8270196 w 8680125"/>
              <a:gd name="connsiteY26" fmla="*/ 2629840 h 6845289"/>
              <a:gd name="connsiteX27" fmla="*/ 8292354 w 8680125"/>
              <a:gd name="connsiteY27" fmla="*/ 3004845 h 6845289"/>
              <a:gd name="connsiteX28" fmla="*/ 8646887 w 8680125"/>
              <a:gd name="connsiteY28" fmla="*/ 2927638 h 6845289"/>
              <a:gd name="connsiteX29" fmla="*/ 8646887 w 8680125"/>
              <a:gd name="connsiteY29" fmla="*/ 2938668 h 6845289"/>
              <a:gd name="connsiteX30" fmla="*/ 8292354 w 8680125"/>
              <a:gd name="connsiteY30" fmla="*/ 3181318 h 6845289"/>
              <a:gd name="connsiteX31" fmla="*/ 8048614 w 8680125"/>
              <a:gd name="connsiteY31" fmla="*/ 3721766 h 6845289"/>
              <a:gd name="connsiteX32" fmla="*/ 8115088 w 8680125"/>
              <a:gd name="connsiteY32" fmla="*/ 4008533 h 6845289"/>
              <a:gd name="connsiteX33" fmla="*/ 8369909 w 8680125"/>
              <a:gd name="connsiteY33" fmla="*/ 4107799 h 6845289"/>
              <a:gd name="connsiteX34" fmla="*/ 8369909 w 8680125"/>
              <a:gd name="connsiteY34" fmla="*/ 4118828 h 6845289"/>
              <a:gd name="connsiteX35" fmla="*/ 8192642 w 8680125"/>
              <a:gd name="connsiteY35" fmla="*/ 4273243 h 6845289"/>
              <a:gd name="connsiteX36" fmla="*/ 8281275 w 8680125"/>
              <a:gd name="connsiteY36" fmla="*/ 4460745 h 6845289"/>
              <a:gd name="connsiteX37" fmla="*/ 8281275 w 8680125"/>
              <a:gd name="connsiteY37" fmla="*/ 4482804 h 6845289"/>
              <a:gd name="connsiteX38" fmla="*/ 8126167 w 8680125"/>
              <a:gd name="connsiteY38" fmla="*/ 4537952 h 6845289"/>
              <a:gd name="connsiteX39" fmla="*/ 8214801 w 8680125"/>
              <a:gd name="connsiteY39" fmla="*/ 4780602 h 6845289"/>
              <a:gd name="connsiteX40" fmla="*/ 8126167 w 8680125"/>
              <a:gd name="connsiteY40" fmla="*/ 4923985 h 6845289"/>
              <a:gd name="connsiteX41" fmla="*/ 8303434 w 8680125"/>
              <a:gd name="connsiteY41" fmla="*/ 5276931 h 6845289"/>
              <a:gd name="connsiteX42" fmla="*/ 8480700 w 8680125"/>
              <a:gd name="connsiteY42" fmla="*/ 5365167 h 6845289"/>
              <a:gd name="connsiteX43" fmla="*/ 8480700 w 8680125"/>
              <a:gd name="connsiteY43" fmla="*/ 5398256 h 6845289"/>
              <a:gd name="connsiteX44" fmla="*/ 8270196 w 8680125"/>
              <a:gd name="connsiteY44" fmla="*/ 5464433 h 6845289"/>
              <a:gd name="connsiteX45" fmla="*/ 8248038 w 8680125"/>
              <a:gd name="connsiteY45" fmla="*/ 5762231 h 6845289"/>
              <a:gd name="connsiteX46" fmla="*/ 8536096 w 8680125"/>
              <a:gd name="connsiteY46" fmla="*/ 5707084 h 6845289"/>
              <a:gd name="connsiteX47" fmla="*/ 8547175 w 8680125"/>
              <a:gd name="connsiteY47" fmla="*/ 5729142 h 6845289"/>
              <a:gd name="connsiteX48" fmla="*/ 8392067 w 8680125"/>
              <a:gd name="connsiteY48" fmla="*/ 5817379 h 6845289"/>
              <a:gd name="connsiteX49" fmla="*/ 8248038 w 8680125"/>
              <a:gd name="connsiteY49" fmla="*/ 6060029 h 6845289"/>
              <a:gd name="connsiteX50" fmla="*/ 8436383 w 8680125"/>
              <a:gd name="connsiteY50" fmla="*/ 6148266 h 6845289"/>
              <a:gd name="connsiteX51" fmla="*/ 8436383 w 8680125"/>
              <a:gd name="connsiteY51" fmla="*/ 6192384 h 6845289"/>
              <a:gd name="connsiteX52" fmla="*/ 8281275 w 8680125"/>
              <a:gd name="connsiteY52" fmla="*/ 6269590 h 6845289"/>
              <a:gd name="connsiteX53" fmla="*/ 8259117 w 8680125"/>
              <a:gd name="connsiteY53" fmla="*/ 6710772 h 6845289"/>
              <a:gd name="connsiteX54" fmla="*/ 8181563 w 8680125"/>
              <a:gd name="connsiteY54" fmla="*/ 6832097 h 6845289"/>
              <a:gd name="connsiteX55" fmla="*/ 0 w 8680125"/>
              <a:gd name="connsiteY55" fmla="*/ 6845289 h 6845289"/>
              <a:gd name="connsiteX56" fmla="*/ 2443891 w 8680125"/>
              <a:gd name="connsiteY56" fmla="*/ 0 h 6845289"/>
              <a:gd name="connsiteX0" fmla="*/ 1 w 6236235"/>
              <a:gd name="connsiteY0" fmla="*/ 0 h 6845289"/>
              <a:gd name="connsiteX1" fmla="*/ 5671198 w 6236235"/>
              <a:gd name="connsiteY1" fmla="*/ 4809 h 6845289"/>
              <a:gd name="connsiteX2" fmla="*/ 5438536 w 6236235"/>
              <a:gd name="connsiteY2" fmla="*/ 324665 h 6845289"/>
              <a:gd name="connsiteX3" fmla="*/ 5527169 w 6236235"/>
              <a:gd name="connsiteY3" fmla="*/ 534227 h 6845289"/>
              <a:gd name="connsiteX4" fmla="*/ 5715515 w 6236235"/>
              <a:gd name="connsiteY4" fmla="*/ 457020 h 6845289"/>
              <a:gd name="connsiteX5" fmla="*/ 5892781 w 6236235"/>
              <a:gd name="connsiteY5" fmla="*/ 137163 h 6845289"/>
              <a:gd name="connsiteX6" fmla="*/ 5914940 w 6236235"/>
              <a:gd name="connsiteY6" fmla="*/ 148192 h 6845289"/>
              <a:gd name="connsiteX7" fmla="*/ 5892781 w 6236235"/>
              <a:gd name="connsiteY7" fmla="*/ 401872 h 6845289"/>
              <a:gd name="connsiteX8" fmla="*/ 6025731 w 6236235"/>
              <a:gd name="connsiteY8" fmla="*/ 688640 h 6845289"/>
              <a:gd name="connsiteX9" fmla="*/ 5815227 w 6236235"/>
              <a:gd name="connsiteY9" fmla="*/ 1195999 h 6845289"/>
              <a:gd name="connsiteX10" fmla="*/ 6236235 w 6236235"/>
              <a:gd name="connsiteY10" fmla="*/ 1140851 h 6845289"/>
              <a:gd name="connsiteX11" fmla="*/ 6236235 w 6236235"/>
              <a:gd name="connsiteY11" fmla="*/ 1173940 h 6845289"/>
              <a:gd name="connsiteX12" fmla="*/ 5715515 w 6236235"/>
              <a:gd name="connsiteY12" fmla="*/ 1471738 h 6845289"/>
              <a:gd name="connsiteX13" fmla="*/ 5837385 w 6236235"/>
              <a:gd name="connsiteY13" fmla="*/ 1659240 h 6845289"/>
              <a:gd name="connsiteX14" fmla="*/ 6158681 w 6236235"/>
              <a:gd name="connsiteY14" fmla="*/ 1615123 h 6845289"/>
              <a:gd name="connsiteX15" fmla="*/ 6158681 w 6236235"/>
              <a:gd name="connsiteY15" fmla="*/ 1626152 h 6845289"/>
              <a:gd name="connsiteX16" fmla="*/ 6081127 w 6236235"/>
              <a:gd name="connsiteY16" fmla="*/ 2100422 h 6845289"/>
              <a:gd name="connsiteX17" fmla="*/ 6058969 w 6236235"/>
              <a:gd name="connsiteY17" fmla="*/ 2100422 h 6845289"/>
              <a:gd name="connsiteX18" fmla="*/ 5649039 w 6236235"/>
              <a:gd name="connsiteY18" fmla="*/ 1747476 h 6845289"/>
              <a:gd name="connsiteX19" fmla="*/ 5660119 w 6236235"/>
              <a:gd name="connsiteY19" fmla="*/ 2067334 h 6845289"/>
              <a:gd name="connsiteX20" fmla="*/ 5781989 w 6236235"/>
              <a:gd name="connsiteY20" fmla="*/ 2111451 h 6845289"/>
              <a:gd name="connsiteX21" fmla="*/ 5781989 w 6236235"/>
              <a:gd name="connsiteY21" fmla="*/ 2133511 h 6845289"/>
              <a:gd name="connsiteX22" fmla="*/ 5671198 w 6236235"/>
              <a:gd name="connsiteY22" fmla="*/ 2287924 h 6845289"/>
              <a:gd name="connsiteX23" fmla="*/ 5793068 w 6236235"/>
              <a:gd name="connsiteY23" fmla="*/ 2464398 h 6845289"/>
              <a:gd name="connsiteX24" fmla="*/ 6025731 w 6236235"/>
              <a:gd name="connsiteY24" fmla="*/ 2486456 h 6845289"/>
              <a:gd name="connsiteX25" fmla="*/ 6025731 w 6236235"/>
              <a:gd name="connsiteY25" fmla="*/ 2508515 h 6845289"/>
              <a:gd name="connsiteX26" fmla="*/ 5826306 w 6236235"/>
              <a:gd name="connsiteY26" fmla="*/ 2629840 h 6845289"/>
              <a:gd name="connsiteX27" fmla="*/ 5848464 w 6236235"/>
              <a:gd name="connsiteY27" fmla="*/ 3004845 h 6845289"/>
              <a:gd name="connsiteX28" fmla="*/ 6202997 w 6236235"/>
              <a:gd name="connsiteY28" fmla="*/ 2927638 h 6845289"/>
              <a:gd name="connsiteX29" fmla="*/ 6202997 w 6236235"/>
              <a:gd name="connsiteY29" fmla="*/ 2938668 h 6845289"/>
              <a:gd name="connsiteX30" fmla="*/ 5848464 w 6236235"/>
              <a:gd name="connsiteY30" fmla="*/ 3181318 h 6845289"/>
              <a:gd name="connsiteX31" fmla="*/ 5604724 w 6236235"/>
              <a:gd name="connsiteY31" fmla="*/ 3721766 h 6845289"/>
              <a:gd name="connsiteX32" fmla="*/ 5671198 w 6236235"/>
              <a:gd name="connsiteY32" fmla="*/ 4008533 h 6845289"/>
              <a:gd name="connsiteX33" fmla="*/ 5926019 w 6236235"/>
              <a:gd name="connsiteY33" fmla="*/ 4107799 h 6845289"/>
              <a:gd name="connsiteX34" fmla="*/ 5926019 w 6236235"/>
              <a:gd name="connsiteY34" fmla="*/ 4118828 h 6845289"/>
              <a:gd name="connsiteX35" fmla="*/ 5748752 w 6236235"/>
              <a:gd name="connsiteY35" fmla="*/ 4273243 h 6845289"/>
              <a:gd name="connsiteX36" fmla="*/ 5837385 w 6236235"/>
              <a:gd name="connsiteY36" fmla="*/ 4460745 h 6845289"/>
              <a:gd name="connsiteX37" fmla="*/ 5837385 w 6236235"/>
              <a:gd name="connsiteY37" fmla="*/ 4482804 h 6845289"/>
              <a:gd name="connsiteX38" fmla="*/ 5682277 w 6236235"/>
              <a:gd name="connsiteY38" fmla="*/ 4537952 h 6845289"/>
              <a:gd name="connsiteX39" fmla="*/ 5770911 w 6236235"/>
              <a:gd name="connsiteY39" fmla="*/ 4780602 h 6845289"/>
              <a:gd name="connsiteX40" fmla="*/ 5682277 w 6236235"/>
              <a:gd name="connsiteY40" fmla="*/ 4923985 h 6845289"/>
              <a:gd name="connsiteX41" fmla="*/ 5859544 w 6236235"/>
              <a:gd name="connsiteY41" fmla="*/ 5276931 h 6845289"/>
              <a:gd name="connsiteX42" fmla="*/ 6036810 w 6236235"/>
              <a:gd name="connsiteY42" fmla="*/ 5365167 h 6845289"/>
              <a:gd name="connsiteX43" fmla="*/ 6036810 w 6236235"/>
              <a:gd name="connsiteY43" fmla="*/ 5398256 h 6845289"/>
              <a:gd name="connsiteX44" fmla="*/ 5826306 w 6236235"/>
              <a:gd name="connsiteY44" fmla="*/ 5464433 h 6845289"/>
              <a:gd name="connsiteX45" fmla="*/ 5804148 w 6236235"/>
              <a:gd name="connsiteY45" fmla="*/ 5762231 h 6845289"/>
              <a:gd name="connsiteX46" fmla="*/ 6092206 w 6236235"/>
              <a:gd name="connsiteY46" fmla="*/ 5707084 h 6845289"/>
              <a:gd name="connsiteX47" fmla="*/ 6103285 w 6236235"/>
              <a:gd name="connsiteY47" fmla="*/ 5729142 h 6845289"/>
              <a:gd name="connsiteX48" fmla="*/ 5948177 w 6236235"/>
              <a:gd name="connsiteY48" fmla="*/ 5817379 h 6845289"/>
              <a:gd name="connsiteX49" fmla="*/ 5804148 w 6236235"/>
              <a:gd name="connsiteY49" fmla="*/ 6060029 h 6845289"/>
              <a:gd name="connsiteX50" fmla="*/ 5992493 w 6236235"/>
              <a:gd name="connsiteY50" fmla="*/ 6148266 h 6845289"/>
              <a:gd name="connsiteX51" fmla="*/ 5992493 w 6236235"/>
              <a:gd name="connsiteY51" fmla="*/ 6192384 h 6845289"/>
              <a:gd name="connsiteX52" fmla="*/ 5837385 w 6236235"/>
              <a:gd name="connsiteY52" fmla="*/ 6269590 h 6845289"/>
              <a:gd name="connsiteX53" fmla="*/ 5815227 w 6236235"/>
              <a:gd name="connsiteY53" fmla="*/ 6710772 h 6845289"/>
              <a:gd name="connsiteX54" fmla="*/ 5737673 w 6236235"/>
              <a:gd name="connsiteY54" fmla="*/ 6832097 h 6845289"/>
              <a:gd name="connsiteX55" fmla="*/ 12575 w 6236235"/>
              <a:gd name="connsiteY55" fmla="*/ 6845289 h 6845289"/>
              <a:gd name="connsiteX56" fmla="*/ 1 w 6236235"/>
              <a:gd name="connsiteY56" fmla="*/ 0 h 68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36235" h="6845289">
                <a:moveTo>
                  <a:pt x="1" y="0"/>
                </a:moveTo>
                <a:lnTo>
                  <a:pt x="5671198" y="4809"/>
                </a:lnTo>
                <a:lnTo>
                  <a:pt x="5438536" y="324665"/>
                </a:lnTo>
                <a:lnTo>
                  <a:pt x="5527169" y="534227"/>
                </a:lnTo>
                <a:lnTo>
                  <a:pt x="5715515" y="457020"/>
                </a:lnTo>
                <a:lnTo>
                  <a:pt x="5892781" y="137163"/>
                </a:lnTo>
                <a:lnTo>
                  <a:pt x="5914940" y="148192"/>
                </a:lnTo>
                <a:lnTo>
                  <a:pt x="5892781" y="401872"/>
                </a:lnTo>
                <a:lnTo>
                  <a:pt x="6025731" y="688640"/>
                </a:lnTo>
                <a:lnTo>
                  <a:pt x="5815227" y="1195999"/>
                </a:lnTo>
                <a:lnTo>
                  <a:pt x="6236235" y="1140851"/>
                </a:lnTo>
                <a:lnTo>
                  <a:pt x="6236235" y="1173940"/>
                </a:lnTo>
                <a:lnTo>
                  <a:pt x="5715515" y="1471738"/>
                </a:lnTo>
                <a:lnTo>
                  <a:pt x="5837385" y="1659240"/>
                </a:lnTo>
                <a:lnTo>
                  <a:pt x="6158681" y="1615123"/>
                </a:lnTo>
                <a:lnTo>
                  <a:pt x="6158681" y="1626152"/>
                </a:lnTo>
                <a:lnTo>
                  <a:pt x="6081127" y="2100422"/>
                </a:lnTo>
                <a:lnTo>
                  <a:pt x="6058969" y="2100422"/>
                </a:lnTo>
                <a:lnTo>
                  <a:pt x="5649039" y="1747476"/>
                </a:lnTo>
                <a:lnTo>
                  <a:pt x="5660119" y="2067334"/>
                </a:lnTo>
                <a:lnTo>
                  <a:pt x="5781989" y="2111451"/>
                </a:lnTo>
                <a:lnTo>
                  <a:pt x="5781989" y="2133511"/>
                </a:lnTo>
                <a:lnTo>
                  <a:pt x="5671198" y="2287924"/>
                </a:lnTo>
                <a:lnTo>
                  <a:pt x="5793068" y="2464398"/>
                </a:lnTo>
                <a:lnTo>
                  <a:pt x="6025731" y="2486456"/>
                </a:lnTo>
                <a:lnTo>
                  <a:pt x="6025731" y="2508515"/>
                </a:lnTo>
                <a:lnTo>
                  <a:pt x="5826306" y="2629840"/>
                </a:lnTo>
                <a:lnTo>
                  <a:pt x="5848464" y="3004845"/>
                </a:lnTo>
                <a:lnTo>
                  <a:pt x="6202997" y="2927638"/>
                </a:lnTo>
                <a:lnTo>
                  <a:pt x="6202997" y="2938668"/>
                </a:lnTo>
                <a:lnTo>
                  <a:pt x="5848464" y="3181318"/>
                </a:lnTo>
                <a:lnTo>
                  <a:pt x="5604724" y="3721766"/>
                </a:lnTo>
                <a:lnTo>
                  <a:pt x="5671198" y="4008533"/>
                </a:lnTo>
                <a:lnTo>
                  <a:pt x="5926019" y="4107799"/>
                </a:lnTo>
                <a:lnTo>
                  <a:pt x="5926019" y="4118828"/>
                </a:lnTo>
                <a:lnTo>
                  <a:pt x="5748752" y="4273243"/>
                </a:lnTo>
                <a:lnTo>
                  <a:pt x="5837385" y="4460745"/>
                </a:lnTo>
                <a:lnTo>
                  <a:pt x="5837385" y="4482804"/>
                </a:lnTo>
                <a:lnTo>
                  <a:pt x="5682277" y="4537952"/>
                </a:lnTo>
                <a:lnTo>
                  <a:pt x="5770911" y="4780602"/>
                </a:lnTo>
                <a:lnTo>
                  <a:pt x="5682277" y="4923985"/>
                </a:lnTo>
                <a:lnTo>
                  <a:pt x="5859544" y="5276931"/>
                </a:lnTo>
                <a:lnTo>
                  <a:pt x="6036810" y="5365167"/>
                </a:lnTo>
                <a:lnTo>
                  <a:pt x="6036810" y="5398256"/>
                </a:lnTo>
                <a:lnTo>
                  <a:pt x="5826306" y="5464433"/>
                </a:lnTo>
                <a:lnTo>
                  <a:pt x="5804148" y="5762231"/>
                </a:lnTo>
                <a:lnTo>
                  <a:pt x="6092206" y="5707084"/>
                </a:lnTo>
                <a:lnTo>
                  <a:pt x="6103285" y="5729142"/>
                </a:lnTo>
                <a:lnTo>
                  <a:pt x="5948177" y="5817379"/>
                </a:lnTo>
                <a:lnTo>
                  <a:pt x="5804148" y="6060029"/>
                </a:lnTo>
                <a:lnTo>
                  <a:pt x="5992493" y="6148266"/>
                </a:lnTo>
                <a:lnTo>
                  <a:pt x="5992493" y="6192384"/>
                </a:lnTo>
                <a:lnTo>
                  <a:pt x="5837385" y="6269590"/>
                </a:lnTo>
                <a:lnTo>
                  <a:pt x="5815227" y="6710772"/>
                </a:lnTo>
                <a:lnTo>
                  <a:pt x="5737673" y="6832097"/>
                </a:lnTo>
                <a:lnTo>
                  <a:pt x="12575" y="6845289"/>
                </a:lnTo>
                <a:cubicBezTo>
                  <a:pt x="12576" y="4572482"/>
                  <a:pt x="0" y="2272808"/>
                  <a:pt x="1" y="0"/>
                </a:cubicBezTo>
                <a:close/>
              </a:path>
            </a:pathLst>
          </a:custGeom>
        </p:spPr>
        <p:txBody>
          <a:bodyPr wrap="square">
            <a:noAutofit/>
          </a:bodyPr>
          <a:lstStyle/>
          <a:p>
            <a:r>
              <a:rPr lang="nb-NO"/>
              <a:t>Klikk på ikonet for å legge til et bilde</a:t>
            </a:r>
            <a:endParaRPr lang="nb-NO" dirty="0"/>
          </a:p>
        </p:txBody>
      </p:sp>
      <p:pic>
        <p:nvPicPr>
          <p:cNvPr id="13" name="Bilde 12">
            <a:extLst>
              <a:ext uri="{FF2B5EF4-FFF2-40B4-BE49-F238E27FC236}">
                <a16:creationId xmlns:a16="http://schemas.microsoft.com/office/drawing/2014/main" id="{B52915FC-7FB9-734E-83EA-23EF63C465BF}"/>
              </a:ext>
            </a:extLst>
          </p:cNvPr>
          <p:cNvPicPr>
            <a:picLocks noChangeAspect="1"/>
          </p:cNvPicPr>
          <p:nvPr userDrawn="1"/>
        </p:nvPicPr>
        <p:blipFill>
          <a:blip r:embed="rId2"/>
          <a:srcRect/>
          <a:stretch/>
        </p:blipFill>
        <p:spPr>
          <a:xfrm>
            <a:off x="10692000" y="162000"/>
            <a:ext cx="1457452" cy="1148588"/>
          </a:xfrm>
          <a:prstGeom prst="rect">
            <a:avLst/>
          </a:prstGeom>
        </p:spPr>
      </p:pic>
      <p:sp>
        <p:nvSpPr>
          <p:cNvPr id="17" name="Rektangel 16">
            <a:extLst>
              <a:ext uri="{FF2B5EF4-FFF2-40B4-BE49-F238E27FC236}">
                <a16:creationId xmlns:a16="http://schemas.microsoft.com/office/drawing/2014/main" id="{02F897AA-DBB5-8E4A-BBB8-2E9F565E194D}"/>
              </a:ext>
            </a:extLst>
          </p:cNvPr>
          <p:cNvSpPr/>
          <p:nvPr userDrawn="1"/>
        </p:nvSpPr>
        <p:spPr>
          <a:xfrm>
            <a:off x="0"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1D83E94D-AC64-B549-AD52-CE2D1153423C}"/>
              </a:ext>
            </a:extLst>
          </p:cNvPr>
          <p:cNvSpPr>
            <a:spLocks noGrp="1"/>
          </p:cNvSpPr>
          <p:nvPr>
            <p:ph type="title"/>
          </p:nvPr>
        </p:nvSpPr>
        <p:spPr>
          <a:xfrm>
            <a:off x="6710763" y="1703160"/>
            <a:ext cx="5067947" cy="1119156"/>
          </a:xfrm>
        </p:spPr>
        <p:txBody>
          <a:bodyPr/>
          <a:lstStyle/>
          <a:p>
            <a:r>
              <a:rPr lang="nb-NO"/>
              <a:t>Klikk for å redigere tittelstil</a:t>
            </a:r>
            <a:endParaRPr lang="en-US" dirty="0"/>
          </a:p>
        </p:txBody>
      </p:sp>
      <p:sp>
        <p:nvSpPr>
          <p:cNvPr id="8" name="Content Placeholder 2">
            <a:extLst>
              <a:ext uri="{FF2B5EF4-FFF2-40B4-BE49-F238E27FC236}">
                <a16:creationId xmlns:a16="http://schemas.microsoft.com/office/drawing/2014/main" id="{4F198CC8-5076-C04B-A596-36B55CE6AE15}"/>
              </a:ext>
            </a:extLst>
          </p:cNvPr>
          <p:cNvSpPr>
            <a:spLocks noGrp="1"/>
          </p:cNvSpPr>
          <p:nvPr>
            <p:ph sz="half" idx="1"/>
          </p:nvPr>
        </p:nvSpPr>
        <p:spPr>
          <a:xfrm>
            <a:off x="6710763" y="2941372"/>
            <a:ext cx="5067947" cy="350491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621522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i kystlinje - sand">
    <p:bg>
      <p:bgPr>
        <a:solidFill>
          <a:srgbClr val="F9F6F3"/>
        </a:solidFill>
        <a:effectLst/>
      </p:bgPr>
    </p:bg>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A8D5AEB3-CE1A-2446-9ECA-5B48DF940DA5}"/>
              </a:ext>
            </a:extLst>
          </p:cNvPr>
          <p:cNvSpPr>
            <a:spLocks noGrp="1"/>
          </p:cNvSpPr>
          <p:nvPr>
            <p:ph type="pic" sz="quarter" idx="10"/>
          </p:nvPr>
        </p:nvSpPr>
        <p:spPr>
          <a:xfrm>
            <a:off x="-38481" y="-38637"/>
            <a:ext cx="6310255" cy="6935275"/>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 name="connsiteX0" fmla="*/ 2443891 w 8680125"/>
              <a:gd name="connsiteY0" fmla="*/ 0 h 6845289"/>
              <a:gd name="connsiteX1" fmla="*/ 8115088 w 8680125"/>
              <a:gd name="connsiteY1" fmla="*/ 4809 h 6845289"/>
              <a:gd name="connsiteX2" fmla="*/ 7882426 w 8680125"/>
              <a:gd name="connsiteY2" fmla="*/ 324665 h 6845289"/>
              <a:gd name="connsiteX3" fmla="*/ 7971059 w 8680125"/>
              <a:gd name="connsiteY3" fmla="*/ 534227 h 6845289"/>
              <a:gd name="connsiteX4" fmla="*/ 8159405 w 8680125"/>
              <a:gd name="connsiteY4" fmla="*/ 457020 h 6845289"/>
              <a:gd name="connsiteX5" fmla="*/ 8336671 w 8680125"/>
              <a:gd name="connsiteY5" fmla="*/ 137163 h 6845289"/>
              <a:gd name="connsiteX6" fmla="*/ 8358830 w 8680125"/>
              <a:gd name="connsiteY6" fmla="*/ 148192 h 6845289"/>
              <a:gd name="connsiteX7" fmla="*/ 8336671 w 8680125"/>
              <a:gd name="connsiteY7" fmla="*/ 401872 h 6845289"/>
              <a:gd name="connsiteX8" fmla="*/ 8469621 w 8680125"/>
              <a:gd name="connsiteY8" fmla="*/ 688640 h 6845289"/>
              <a:gd name="connsiteX9" fmla="*/ 8259117 w 8680125"/>
              <a:gd name="connsiteY9" fmla="*/ 1195999 h 6845289"/>
              <a:gd name="connsiteX10" fmla="*/ 8680125 w 8680125"/>
              <a:gd name="connsiteY10" fmla="*/ 1140851 h 6845289"/>
              <a:gd name="connsiteX11" fmla="*/ 8680125 w 8680125"/>
              <a:gd name="connsiteY11" fmla="*/ 1173940 h 6845289"/>
              <a:gd name="connsiteX12" fmla="*/ 8159405 w 8680125"/>
              <a:gd name="connsiteY12" fmla="*/ 1471738 h 6845289"/>
              <a:gd name="connsiteX13" fmla="*/ 8281275 w 8680125"/>
              <a:gd name="connsiteY13" fmla="*/ 1659240 h 6845289"/>
              <a:gd name="connsiteX14" fmla="*/ 8602571 w 8680125"/>
              <a:gd name="connsiteY14" fmla="*/ 1615123 h 6845289"/>
              <a:gd name="connsiteX15" fmla="*/ 8602571 w 8680125"/>
              <a:gd name="connsiteY15" fmla="*/ 1626152 h 6845289"/>
              <a:gd name="connsiteX16" fmla="*/ 8525017 w 8680125"/>
              <a:gd name="connsiteY16" fmla="*/ 2100422 h 6845289"/>
              <a:gd name="connsiteX17" fmla="*/ 8502859 w 8680125"/>
              <a:gd name="connsiteY17" fmla="*/ 2100422 h 6845289"/>
              <a:gd name="connsiteX18" fmla="*/ 8092929 w 8680125"/>
              <a:gd name="connsiteY18" fmla="*/ 1747476 h 6845289"/>
              <a:gd name="connsiteX19" fmla="*/ 8104009 w 8680125"/>
              <a:gd name="connsiteY19" fmla="*/ 2067334 h 6845289"/>
              <a:gd name="connsiteX20" fmla="*/ 8225879 w 8680125"/>
              <a:gd name="connsiteY20" fmla="*/ 2111451 h 6845289"/>
              <a:gd name="connsiteX21" fmla="*/ 8225879 w 8680125"/>
              <a:gd name="connsiteY21" fmla="*/ 2133511 h 6845289"/>
              <a:gd name="connsiteX22" fmla="*/ 8115088 w 8680125"/>
              <a:gd name="connsiteY22" fmla="*/ 2287924 h 6845289"/>
              <a:gd name="connsiteX23" fmla="*/ 8236958 w 8680125"/>
              <a:gd name="connsiteY23" fmla="*/ 2464398 h 6845289"/>
              <a:gd name="connsiteX24" fmla="*/ 8469621 w 8680125"/>
              <a:gd name="connsiteY24" fmla="*/ 2486456 h 6845289"/>
              <a:gd name="connsiteX25" fmla="*/ 8469621 w 8680125"/>
              <a:gd name="connsiteY25" fmla="*/ 2508515 h 6845289"/>
              <a:gd name="connsiteX26" fmla="*/ 8270196 w 8680125"/>
              <a:gd name="connsiteY26" fmla="*/ 2629840 h 6845289"/>
              <a:gd name="connsiteX27" fmla="*/ 8292354 w 8680125"/>
              <a:gd name="connsiteY27" fmla="*/ 3004845 h 6845289"/>
              <a:gd name="connsiteX28" fmla="*/ 8646887 w 8680125"/>
              <a:gd name="connsiteY28" fmla="*/ 2927638 h 6845289"/>
              <a:gd name="connsiteX29" fmla="*/ 8646887 w 8680125"/>
              <a:gd name="connsiteY29" fmla="*/ 2938668 h 6845289"/>
              <a:gd name="connsiteX30" fmla="*/ 8292354 w 8680125"/>
              <a:gd name="connsiteY30" fmla="*/ 3181318 h 6845289"/>
              <a:gd name="connsiteX31" fmla="*/ 8048614 w 8680125"/>
              <a:gd name="connsiteY31" fmla="*/ 3721766 h 6845289"/>
              <a:gd name="connsiteX32" fmla="*/ 8115088 w 8680125"/>
              <a:gd name="connsiteY32" fmla="*/ 4008533 h 6845289"/>
              <a:gd name="connsiteX33" fmla="*/ 8369909 w 8680125"/>
              <a:gd name="connsiteY33" fmla="*/ 4107799 h 6845289"/>
              <a:gd name="connsiteX34" fmla="*/ 8369909 w 8680125"/>
              <a:gd name="connsiteY34" fmla="*/ 4118828 h 6845289"/>
              <a:gd name="connsiteX35" fmla="*/ 8192642 w 8680125"/>
              <a:gd name="connsiteY35" fmla="*/ 4273243 h 6845289"/>
              <a:gd name="connsiteX36" fmla="*/ 8281275 w 8680125"/>
              <a:gd name="connsiteY36" fmla="*/ 4460745 h 6845289"/>
              <a:gd name="connsiteX37" fmla="*/ 8281275 w 8680125"/>
              <a:gd name="connsiteY37" fmla="*/ 4482804 h 6845289"/>
              <a:gd name="connsiteX38" fmla="*/ 8126167 w 8680125"/>
              <a:gd name="connsiteY38" fmla="*/ 4537952 h 6845289"/>
              <a:gd name="connsiteX39" fmla="*/ 8214801 w 8680125"/>
              <a:gd name="connsiteY39" fmla="*/ 4780602 h 6845289"/>
              <a:gd name="connsiteX40" fmla="*/ 8126167 w 8680125"/>
              <a:gd name="connsiteY40" fmla="*/ 4923985 h 6845289"/>
              <a:gd name="connsiteX41" fmla="*/ 8303434 w 8680125"/>
              <a:gd name="connsiteY41" fmla="*/ 5276931 h 6845289"/>
              <a:gd name="connsiteX42" fmla="*/ 8480700 w 8680125"/>
              <a:gd name="connsiteY42" fmla="*/ 5365167 h 6845289"/>
              <a:gd name="connsiteX43" fmla="*/ 8480700 w 8680125"/>
              <a:gd name="connsiteY43" fmla="*/ 5398256 h 6845289"/>
              <a:gd name="connsiteX44" fmla="*/ 8270196 w 8680125"/>
              <a:gd name="connsiteY44" fmla="*/ 5464433 h 6845289"/>
              <a:gd name="connsiteX45" fmla="*/ 8248038 w 8680125"/>
              <a:gd name="connsiteY45" fmla="*/ 5762231 h 6845289"/>
              <a:gd name="connsiteX46" fmla="*/ 8536096 w 8680125"/>
              <a:gd name="connsiteY46" fmla="*/ 5707084 h 6845289"/>
              <a:gd name="connsiteX47" fmla="*/ 8547175 w 8680125"/>
              <a:gd name="connsiteY47" fmla="*/ 5729142 h 6845289"/>
              <a:gd name="connsiteX48" fmla="*/ 8392067 w 8680125"/>
              <a:gd name="connsiteY48" fmla="*/ 5817379 h 6845289"/>
              <a:gd name="connsiteX49" fmla="*/ 8248038 w 8680125"/>
              <a:gd name="connsiteY49" fmla="*/ 6060029 h 6845289"/>
              <a:gd name="connsiteX50" fmla="*/ 8436383 w 8680125"/>
              <a:gd name="connsiteY50" fmla="*/ 6148266 h 6845289"/>
              <a:gd name="connsiteX51" fmla="*/ 8436383 w 8680125"/>
              <a:gd name="connsiteY51" fmla="*/ 6192384 h 6845289"/>
              <a:gd name="connsiteX52" fmla="*/ 8281275 w 8680125"/>
              <a:gd name="connsiteY52" fmla="*/ 6269590 h 6845289"/>
              <a:gd name="connsiteX53" fmla="*/ 8259117 w 8680125"/>
              <a:gd name="connsiteY53" fmla="*/ 6710772 h 6845289"/>
              <a:gd name="connsiteX54" fmla="*/ 8181563 w 8680125"/>
              <a:gd name="connsiteY54" fmla="*/ 6832097 h 6845289"/>
              <a:gd name="connsiteX55" fmla="*/ 0 w 8680125"/>
              <a:gd name="connsiteY55" fmla="*/ 6845289 h 6845289"/>
              <a:gd name="connsiteX56" fmla="*/ 2443891 w 8680125"/>
              <a:gd name="connsiteY56" fmla="*/ 0 h 6845289"/>
              <a:gd name="connsiteX0" fmla="*/ 1 w 6236235"/>
              <a:gd name="connsiteY0" fmla="*/ 0 h 6845289"/>
              <a:gd name="connsiteX1" fmla="*/ 5671198 w 6236235"/>
              <a:gd name="connsiteY1" fmla="*/ 4809 h 6845289"/>
              <a:gd name="connsiteX2" fmla="*/ 5438536 w 6236235"/>
              <a:gd name="connsiteY2" fmla="*/ 324665 h 6845289"/>
              <a:gd name="connsiteX3" fmla="*/ 5527169 w 6236235"/>
              <a:gd name="connsiteY3" fmla="*/ 534227 h 6845289"/>
              <a:gd name="connsiteX4" fmla="*/ 5715515 w 6236235"/>
              <a:gd name="connsiteY4" fmla="*/ 457020 h 6845289"/>
              <a:gd name="connsiteX5" fmla="*/ 5892781 w 6236235"/>
              <a:gd name="connsiteY5" fmla="*/ 137163 h 6845289"/>
              <a:gd name="connsiteX6" fmla="*/ 5914940 w 6236235"/>
              <a:gd name="connsiteY6" fmla="*/ 148192 h 6845289"/>
              <a:gd name="connsiteX7" fmla="*/ 5892781 w 6236235"/>
              <a:gd name="connsiteY7" fmla="*/ 401872 h 6845289"/>
              <a:gd name="connsiteX8" fmla="*/ 6025731 w 6236235"/>
              <a:gd name="connsiteY8" fmla="*/ 688640 h 6845289"/>
              <a:gd name="connsiteX9" fmla="*/ 5815227 w 6236235"/>
              <a:gd name="connsiteY9" fmla="*/ 1195999 h 6845289"/>
              <a:gd name="connsiteX10" fmla="*/ 6236235 w 6236235"/>
              <a:gd name="connsiteY10" fmla="*/ 1140851 h 6845289"/>
              <a:gd name="connsiteX11" fmla="*/ 6236235 w 6236235"/>
              <a:gd name="connsiteY11" fmla="*/ 1173940 h 6845289"/>
              <a:gd name="connsiteX12" fmla="*/ 5715515 w 6236235"/>
              <a:gd name="connsiteY12" fmla="*/ 1471738 h 6845289"/>
              <a:gd name="connsiteX13" fmla="*/ 5837385 w 6236235"/>
              <a:gd name="connsiteY13" fmla="*/ 1659240 h 6845289"/>
              <a:gd name="connsiteX14" fmla="*/ 6158681 w 6236235"/>
              <a:gd name="connsiteY14" fmla="*/ 1615123 h 6845289"/>
              <a:gd name="connsiteX15" fmla="*/ 6158681 w 6236235"/>
              <a:gd name="connsiteY15" fmla="*/ 1626152 h 6845289"/>
              <a:gd name="connsiteX16" fmla="*/ 6081127 w 6236235"/>
              <a:gd name="connsiteY16" fmla="*/ 2100422 h 6845289"/>
              <a:gd name="connsiteX17" fmla="*/ 6058969 w 6236235"/>
              <a:gd name="connsiteY17" fmla="*/ 2100422 h 6845289"/>
              <a:gd name="connsiteX18" fmla="*/ 5649039 w 6236235"/>
              <a:gd name="connsiteY18" fmla="*/ 1747476 h 6845289"/>
              <a:gd name="connsiteX19" fmla="*/ 5660119 w 6236235"/>
              <a:gd name="connsiteY19" fmla="*/ 2067334 h 6845289"/>
              <a:gd name="connsiteX20" fmla="*/ 5781989 w 6236235"/>
              <a:gd name="connsiteY20" fmla="*/ 2111451 h 6845289"/>
              <a:gd name="connsiteX21" fmla="*/ 5781989 w 6236235"/>
              <a:gd name="connsiteY21" fmla="*/ 2133511 h 6845289"/>
              <a:gd name="connsiteX22" fmla="*/ 5671198 w 6236235"/>
              <a:gd name="connsiteY22" fmla="*/ 2287924 h 6845289"/>
              <a:gd name="connsiteX23" fmla="*/ 5793068 w 6236235"/>
              <a:gd name="connsiteY23" fmla="*/ 2464398 h 6845289"/>
              <a:gd name="connsiteX24" fmla="*/ 6025731 w 6236235"/>
              <a:gd name="connsiteY24" fmla="*/ 2486456 h 6845289"/>
              <a:gd name="connsiteX25" fmla="*/ 6025731 w 6236235"/>
              <a:gd name="connsiteY25" fmla="*/ 2508515 h 6845289"/>
              <a:gd name="connsiteX26" fmla="*/ 5826306 w 6236235"/>
              <a:gd name="connsiteY26" fmla="*/ 2629840 h 6845289"/>
              <a:gd name="connsiteX27" fmla="*/ 5848464 w 6236235"/>
              <a:gd name="connsiteY27" fmla="*/ 3004845 h 6845289"/>
              <a:gd name="connsiteX28" fmla="*/ 6202997 w 6236235"/>
              <a:gd name="connsiteY28" fmla="*/ 2927638 h 6845289"/>
              <a:gd name="connsiteX29" fmla="*/ 6202997 w 6236235"/>
              <a:gd name="connsiteY29" fmla="*/ 2938668 h 6845289"/>
              <a:gd name="connsiteX30" fmla="*/ 5848464 w 6236235"/>
              <a:gd name="connsiteY30" fmla="*/ 3181318 h 6845289"/>
              <a:gd name="connsiteX31" fmla="*/ 5604724 w 6236235"/>
              <a:gd name="connsiteY31" fmla="*/ 3721766 h 6845289"/>
              <a:gd name="connsiteX32" fmla="*/ 5671198 w 6236235"/>
              <a:gd name="connsiteY32" fmla="*/ 4008533 h 6845289"/>
              <a:gd name="connsiteX33" fmla="*/ 5926019 w 6236235"/>
              <a:gd name="connsiteY33" fmla="*/ 4107799 h 6845289"/>
              <a:gd name="connsiteX34" fmla="*/ 5926019 w 6236235"/>
              <a:gd name="connsiteY34" fmla="*/ 4118828 h 6845289"/>
              <a:gd name="connsiteX35" fmla="*/ 5748752 w 6236235"/>
              <a:gd name="connsiteY35" fmla="*/ 4273243 h 6845289"/>
              <a:gd name="connsiteX36" fmla="*/ 5837385 w 6236235"/>
              <a:gd name="connsiteY36" fmla="*/ 4460745 h 6845289"/>
              <a:gd name="connsiteX37" fmla="*/ 5837385 w 6236235"/>
              <a:gd name="connsiteY37" fmla="*/ 4482804 h 6845289"/>
              <a:gd name="connsiteX38" fmla="*/ 5682277 w 6236235"/>
              <a:gd name="connsiteY38" fmla="*/ 4537952 h 6845289"/>
              <a:gd name="connsiteX39" fmla="*/ 5770911 w 6236235"/>
              <a:gd name="connsiteY39" fmla="*/ 4780602 h 6845289"/>
              <a:gd name="connsiteX40" fmla="*/ 5682277 w 6236235"/>
              <a:gd name="connsiteY40" fmla="*/ 4923985 h 6845289"/>
              <a:gd name="connsiteX41" fmla="*/ 5859544 w 6236235"/>
              <a:gd name="connsiteY41" fmla="*/ 5276931 h 6845289"/>
              <a:gd name="connsiteX42" fmla="*/ 6036810 w 6236235"/>
              <a:gd name="connsiteY42" fmla="*/ 5365167 h 6845289"/>
              <a:gd name="connsiteX43" fmla="*/ 6036810 w 6236235"/>
              <a:gd name="connsiteY43" fmla="*/ 5398256 h 6845289"/>
              <a:gd name="connsiteX44" fmla="*/ 5826306 w 6236235"/>
              <a:gd name="connsiteY44" fmla="*/ 5464433 h 6845289"/>
              <a:gd name="connsiteX45" fmla="*/ 5804148 w 6236235"/>
              <a:gd name="connsiteY45" fmla="*/ 5762231 h 6845289"/>
              <a:gd name="connsiteX46" fmla="*/ 6092206 w 6236235"/>
              <a:gd name="connsiteY46" fmla="*/ 5707084 h 6845289"/>
              <a:gd name="connsiteX47" fmla="*/ 6103285 w 6236235"/>
              <a:gd name="connsiteY47" fmla="*/ 5729142 h 6845289"/>
              <a:gd name="connsiteX48" fmla="*/ 5948177 w 6236235"/>
              <a:gd name="connsiteY48" fmla="*/ 5817379 h 6845289"/>
              <a:gd name="connsiteX49" fmla="*/ 5804148 w 6236235"/>
              <a:gd name="connsiteY49" fmla="*/ 6060029 h 6845289"/>
              <a:gd name="connsiteX50" fmla="*/ 5992493 w 6236235"/>
              <a:gd name="connsiteY50" fmla="*/ 6148266 h 6845289"/>
              <a:gd name="connsiteX51" fmla="*/ 5992493 w 6236235"/>
              <a:gd name="connsiteY51" fmla="*/ 6192384 h 6845289"/>
              <a:gd name="connsiteX52" fmla="*/ 5837385 w 6236235"/>
              <a:gd name="connsiteY52" fmla="*/ 6269590 h 6845289"/>
              <a:gd name="connsiteX53" fmla="*/ 5815227 w 6236235"/>
              <a:gd name="connsiteY53" fmla="*/ 6710772 h 6845289"/>
              <a:gd name="connsiteX54" fmla="*/ 5737673 w 6236235"/>
              <a:gd name="connsiteY54" fmla="*/ 6832097 h 6845289"/>
              <a:gd name="connsiteX55" fmla="*/ 12575 w 6236235"/>
              <a:gd name="connsiteY55" fmla="*/ 6845289 h 6845289"/>
              <a:gd name="connsiteX56" fmla="*/ 1 w 6236235"/>
              <a:gd name="connsiteY56" fmla="*/ 0 h 68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36235" h="6845289">
                <a:moveTo>
                  <a:pt x="1" y="0"/>
                </a:moveTo>
                <a:lnTo>
                  <a:pt x="5671198" y="4809"/>
                </a:lnTo>
                <a:lnTo>
                  <a:pt x="5438536" y="324665"/>
                </a:lnTo>
                <a:lnTo>
                  <a:pt x="5527169" y="534227"/>
                </a:lnTo>
                <a:lnTo>
                  <a:pt x="5715515" y="457020"/>
                </a:lnTo>
                <a:lnTo>
                  <a:pt x="5892781" y="137163"/>
                </a:lnTo>
                <a:lnTo>
                  <a:pt x="5914940" y="148192"/>
                </a:lnTo>
                <a:lnTo>
                  <a:pt x="5892781" y="401872"/>
                </a:lnTo>
                <a:lnTo>
                  <a:pt x="6025731" y="688640"/>
                </a:lnTo>
                <a:lnTo>
                  <a:pt x="5815227" y="1195999"/>
                </a:lnTo>
                <a:lnTo>
                  <a:pt x="6236235" y="1140851"/>
                </a:lnTo>
                <a:lnTo>
                  <a:pt x="6236235" y="1173940"/>
                </a:lnTo>
                <a:lnTo>
                  <a:pt x="5715515" y="1471738"/>
                </a:lnTo>
                <a:lnTo>
                  <a:pt x="5837385" y="1659240"/>
                </a:lnTo>
                <a:lnTo>
                  <a:pt x="6158681" y="1615123"/>
                </a:lnTo>
                <a:lnTo>
                  <a:pt x="6158681" y="1626152"/>
                </a:lnTo>
                <a:lnTo>
                  <a:pt x="6081127" y="2100422"/>
                </a:lnTo>
                <a:lnTo>
                  <a:pt x="6058969" y="2100422"/>
                </a:lnTo>
                <a:lnTo>
                  <a:pt x="5649039" y="1747476"/>
                </a:lnTo>
                <a:lnTo>
                  <a:pt x="5660119" y="2067334"/>
                </a:lnTo>
                <a:lnTo>
                  <a:pt x="5781989" y="2111451"/>
                </a:lnTo>
                <a:lnTo>
                  <a:pt x="5781989" y="2133511"/>
                </a:lnTo>
                <a:lnTo>
                  <a:pt x="5671198" y="2287924"/>
                </a:lnTo>
                <a:lnTo>
                  <a:pt x="5793068" y="2464398"/>
                </a:lnTo>
                <a:lnTo>
                  <a:pt x="6025731" y="2486456"/>
                </a:lnTo>
                <a:lnTo>
                  <a:pt x="6025731" y="2508515"/>
                </a:lnTo>
                <a:lnTo>
                  <a:pt x="5826306" y="2629840"/>
                </a:lnTo>
                <a:lnTo>
                  <a:pt x="5848464" y="3004845"/>
                </a:lnTo>
                <a:lnTo>
                  <a:pt x="6202997" y="2927638"/>
                </a:lnTo>
                <a:lnTo>
                  <a:pt x="6202997" y="2938668"/>
                </a:lnTo>
                <a:lnTo>
                  <a:pt x="5848464" y="3181318"/>
                </a:lnTo>
                <a:lnTo>
                  <a:pt x="5604724" y="3721766"/>
                </a:lnTo>
                <a:lnTo>
                  <a:pt x="5671198" y="4008533"/>
                </a:lnTo>
                <a:lnTo>
                  <a:pt x="5926019" y="4107799"/>
                </a:lnTo>
                <a:lnTo>
                  <a:pt x="5926019" y="4118828"/>
                </a:lnTo>
                <a:lnTo>
                  <a:pt x="5748752" y="4273243"/>
                </a:lnTo>
                <a:lnTo>
                  <a:pt x="5837385" y="4460745"/>
                </a:lnTo>
                <a:lnTo>
                  <a:pt x="5837385" y="4482804"/>
                </a:lnTo>
                <a:lnTo>
                  <a:pt x="5682277" y="4537952"/>
                </a:lnTo>
                <a:lnTo>
                  <a:pt x="5770911" y="4780602"/>
                </a:lnTo>
                <a:lnTo>
                  <a:pt x="5682277" y="4923985"/>
                </a:lnTo>
                <a:lnTo>
                  <a:pt x="5859544" y="5276931"/>
                </a:lnTo>
                <a:lnTo>
                  <a:pt x="6036810" y="5365167"/>
                </a:lnTo>
                <a:lnTo>
                  <a:pt x="6036810" y="5398256"/>
                </a:lnTo>
                <a:lnTo>
                  <a:pt x="5826306" y="5464433"/>
                </a:lnTo>
                <a:lnTo>
                  <a:pt x="5804148" y="5762231"/>
                </a:lnTo>
                <a:lnTo>
                  <a:pt x="6092206" y="5707084"/>
                </a:lnTo>
                <a:lnTo>
                  <a:pt x="6103285" y="5729142"/>
                </a:lnTo>
                <a:lnTo>
                  <a:pt x="5948177" y="5817379"/>
                </a:lnTo>
                <a:lnTo>
                  <a:pt x="5804148" y="6060029"/>
                </a:lnTo>
                <a:lnTo>
                  <a:pt x="5992493" y="6148266"/>
                </a:lnTo>
                <a:lnTo>
                  <a:pt x="5992493" y="6192384"/>
                </a:lnTo>
                <a:lnTo>
                  <a:pt x="5837385" y="6269590"/>
                </a:lnTo>
                <a:lnTo>
                  <a:pt x="5815227" y="6710772"/>
                </a:lnTo>
                <a:lnTo>
                  <a:pt x="5737673" y="6832097"/>
                </a:lnTo>
                <a:lnTo>
                  <a:pt x="12575" y="6845289"/>
                </a:lnTo>
                <a:cubicBezTo>
                  <a:pt x="12576" y="4572482"/>
                  <a:pt x="0" y="2272808"/>
                  <a:pt x="1" y="0"/>
                </a:cubicBezTo>
                <a:close/>
              </a:path>
            </a:pathLst>
          </a:custGeom>
        </p:spPr>
        <p:txBody>
          <a:bodyPr wrap="square">
            <a:noAutofit/>
          </a:bodyPr>
          <a:lstStyle/>
          <a:p>
            <a:r>
              <a:rPr lang="nb-NO"/>
              <a:t>Klikk på ikonet for å legge til et bilde</a:t>
            </a:r>
            <a:endParaRPr lang="nb-NO" dirty="0"/>
          </a:p>
        </p:txBody>
      </p:sp>
      <p:pic>
        <p:nvPicPr>
          <p:cNvPr id="13" name="Bilde 12">
            <a:extLst>
              <a:ext uri="{FF2B5EF4-FFF2-40B4-BE49-F238E27FC236}">
                <a16:creationId xmlns:a16="http://schemas.microsoft.com/office/drawing/2014/main" id="{B52915FC-7FB9-734E-83EA-23EF63C465BF}"/>
              </a:ext>
            </a:extLst>
          </p:cNvPr>
          <p:cNvPicPr>
            <a:picLocks noChangeAspect="1"/>
          </p:cNvPicPr>
          <p:nvPr userDrawn="1"/>
        </p:nvPicPr>
        <p:blipFill>
          <a:blip r:embed="rId2"/>
          <a:srcRect/>
          <a:stretch/>
        </p:blipFill>
        <p:spPr>
          <a:xfrm>
            <a:off x="10692000" y="162000"/>
            <a:ext cx="1457452" cy="1148588"/>
          </a:xfrm>
          <a:prstGeom prst="rect">
            <a:avLst/>
          </a:prstGeom>
        </p:spPr>
      </p:pic>
      <p:sp>
        <p:nvSpPr>
          <p:cNvPr id="17" name="Rektangel 16">
            <a:extLst>
              <a:ext uri="{FF2B5EF4-FFF2-40B4-BE49-F238E27FC236}">
                <a16:creationId xmlns:a16="http://schemas.microsoft.com/office/drawing/2014/main" id="{02F897AA-DBB5-8E4A-BBB8-2E9F565E194D}"/>
              </a:ext>
            </a:extLst>
          </p:cNvPr>
          <p:cNvSpPr/>
          <p:nvPr userDrawn="1"/>
        </p:nvSpPr>
        <p:spPr>
          <a:xfrm>
            <a:off x="0"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1D83E94D-AC64-B549-AD52-CE2D1153423C}"/>
              </a:ext>
            </a:extLst>
          </p:cNvPr>
          <p:cNvSpPr>
            <a:spLocks noGrp="1"/>
          </p:cNvSpPr>
          <p:nvPr>
            <p:ph type="title"/>
          </p:nvPr>
        </p:nvSpPr>
        <p:spPr>
          <a:xfrm>
            <a:off x="6710763" y="1703160"/>
            <a:ext cx="5067947" cy="1119156"/>
          </a:xfrm>
        </p:spPr>
        <p:txBody>
          <a:bodyPr/>
          <a:lstStyle/>
          <a:p>
            <a:r>
              <a:rPr lang="nb-NO"/>
              <a:t>Klikk for å redigere tittelstil</a:t>
            </a:r>
            <a:endParaRPr lang="en-US" dirty="0"/>
          </a:p>
        </p:txBody>
      </p:sp>
      <p:sp>
        <p:nvSpPr>
          <p:cNvPr id="8" name="Content Placeholder 2">
            <a:extLst>
              <a:ext uri="{FF2B5EF4-FFF2-40B4-BE49-F238E27FC236}">
                <a16:creationId xmlns:a16="http://schemas.microsoft.com/office/drawing/2014/main" id="{4F198CC8-5076-C04B-A596-36B55CE6AE15}"/>
              </a:ext>
            </a:extLst>
          </p:cNvPr>
          <p:cNvSpPr>
            <a:spLocks noGrp="1"/>
          </p:cNvSpPr>
          <p:nvPr>
            <p:ph sz="half" idx="1"/>
          </p:nvPr>
        </p:nvSpPr>
        <p:spPr>
          <a:xfrm>
            <a:off x="6710763" y="2941372"/>
            <a:ext cx="5067947" cy="350491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52688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nstrejustert bilde - hvit">
    <p:bg>
      <p:bgPr>
        <a:solidFill>
          <a:schemeClr val="bg1"/>
        </a:solidFill>
        <a:effectLst/>
      </p:bgPr>
    </p:bg>
    <p:spTree>
      <p:nvGrpSpPr>
        <p:cNvPr id="1" name=""/>
        <p:cNvGrpSpPr/>
        <p:nvPr/>
      </p:nvGrpSpPr>
      <p:grpSpPr>
        <a:xfrm>
          <a:off x="0" y="0"/>
          <a:ext cx="0" cy="0"/>
          <a:chOff x="0" y="0"/>
          <a:chExt cx="0" cy="0"/>
        </a:xfrm>
      </p:grpSpPr>
      <p:sp>
        <p:nvSpPr>
          <p:cNvPr id="8" name="Plassholder for bilde 5"/>
          <p:cNvSpPr>
            <a:spLocks noGrp="1"/>
          </p:cNvSpPr>
          <p:nvPr>
            <p:ph type="pic" sz="quarter" idx="10"/>
          </p:nvPr>
        </p:nvSpPr>
        <p:spPr>
          <a:xfrm>
            <a:off x="0" y="0"/>
            <a:ext cx="6023113" cy="6858000"/>
          </a:xfrm>
          <a:noFill/>
        </p:spPr>
        <p:txBody>
          <a:bodyPr/>
          <a:lstStyle/>
          <a:p>
            <a:r>
              <a:rPr lang="nb-NO"/>
              <a:t>Klikk på ikonet for å legge til et bilde</a:t>
            </a:r>
            <a:endParaRPr lang="nb-NO" dirty="0"/>
          </a:p>
        </p:txBody>
      </p:sp>
      <p:sp>
        <p:nvSpPr>
          <p:cNvPr id="2" name="Title 1"/>
          <p:cNvSpPr>
            <a:spLocks noGrp="1"/>
          </p:cNvSpPr>
          <p:nvPr>
            <p:ph type="title"/>
          </p:nvPr>
        </p:nvSpPr>
        <p:spPr>
          <a:xfrm>
            <a:off x="6710763" y="1703160"/>
            <a:ext cx="5067947" cy="1119156"/>
          </a:xfrm>
        </p:spPr>
        <p:txBody>
          <a:bodyPr/>
          <a:lstStyle/>
          <a:p>
            <a:r>
              <a:rPr lang="nb-NO"/>
              <a:t>Klikk for å redigere tittelstil</a:t>
            </a:r>
            <a:endParaRPr lang="en-US" dirty="0"/>
          </a:p>
        </p:txBody>
      </p:sp>
      <p:sp>
        <p:nvSpPr>
          <p:cNvPr id="3" name="Content Placeholder 2"/>
          <p:cNvSpPr>
            <a:spLocks noGrp="1"/>
          </p:cNvSpPr>
          <p:nvPr>
            <p:ph sz="half" idx="1"/>
          </p:nvPr>
        </p:nvSpPr>
        <p:spPr>
          <a:xfrm>
            <a:off x="6710763" y="2941372"/>
            <a:ext cx="5067947" cy="350491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Rektangel 9">
            <a:extLst>
              <a:ext uri="{FF2B5EF4-FFF2-40B4-BE49-F238E27FC236}">
                <a16:creationId xmlns:a16="http://schemas.microsoft.com/office/drawing/2014/main" id="{04254024-CD8A-1449-A4DF-57579E3C3BF2}"/>
              </a:ext>
            </a:extLst>
          </p:cNvPr>
          <p:cNvSpPr/>
          <p:nvPr userDrawn="1"/>
        </p:nvSpPr>
        <p:spPr>
          <a:xfrm>
            <a:off x="6023113"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AA91182E-892B-424B-9E90-077598F99A06}"/>
              </a:ext>
            </a:extLst>
          </p:cNvPr>
          <p:cNvPicPr>
            <a:picLocks noChangeAspect="1"/>
          </p:cNvPicPr>
          <p:nvPr userDrawn="1"/>
        </p:nvPicPr>
        <p:blipFill>
          <a:blip r:embed="rId2"/>
          <a:srcRect/>
          <a:stretch/>
        </p:blipFill>
        <p:spPr>
          <a:xfrm>
            <a:off x="10692000" y="162000"/>
            <a:ext cx="1457452" cy="1148588"/>
          </a:xfrm>
          <a:prstGeom prst="rect">
            <a:avLst/>
          </a:prstGeom>
        </p:spPr>
      </p:pic>
    </p:spTree>
    <p:extLst>
      <p:ext uri="{BB962C8B-B14F-4D97-AF65-F5344CB8AC3E}">
        <p14:creationId xmlns:p14="http://schemas.microsoft.com/office/powerpoint/2010/main" val="3389365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nstrejustert bilde - sand">
    <p:bg>
      <p:bgPr>
        <a:solidFill>
          <a:srgbClr val="F9F6F3"/>
        </a:solidFill>
        <a:effectLst/>
      </p:bgPr>
    </p:bg>
    <p:spTree>
      <p:nvGrpSpPr>
        <p:cNvPr id="1" name=""/>
        <p:cNvGrpSpPr/>
        <p:nvPr/>
      </p:nvGrpSpPr>
      <p:grpSpPr>
        <a:xfrm>
          <a:off x="0" y="0"/>
          <a:ext cx="0" cy="0"/>
          <a:chOff x="0" y="0"/>
          <a:chExt cx="0" cy="0"/>
        </a:xfrm>
      </p:grpSpPr>
      <p:sp>
        <p:nvSpPr>
          <p:cNvPr id="8" name="Plassholder for bilde 5"/>
          <p:cNvSpPr>
            <a:spLocks noGrp="1"/>
          </p:cNvSpPr>
          <p:nvPr>
            <p:ph type="pic" sz="quarter" idx="10"/>
          </p:nvPr>
        </p:nvSpPr>
        <p:spPr>
          <a:xfrm>
            <a:off x="0" y="0"/>
            <a:ext cx="6023113" cy="6858000"/>
          </a:xfrm>
          <a:noFill/>
        </p:spPr>
        <p:txBody>
          <a:bodyPr/>
          <a:lstStyle/>
          <a:p>
            <a:r>
              <a:rPr lang="nb-NO"/>
              <a:t>Klikk på ikonet for å legge til et bilde</a:t>
            </a:r>
            <a:endParaRPr lang="nb-NO" dirty="0"/>
          </a:p>
        </p:txBody>
      </p:sp>
      <p:sp>
        <p:nvSpPr>
          <p:cNvPr id="2" name="Title 1"/>
          <p:cNvSpPr>
            <a:spLocks noGrp="1"/>
          </p:cNvSpPr>
          <p:nvPr>
            <p:ph type="title"/>
          </p:nvPr>
        </p:nvSpPr>
        <p:spPr>
          <a:xfrm>
            <a:off x="6710763" y="1703160"/>
            <a:ext cx="5067947" cy="1119156"/>
          </a:xfrm>
        </p:spPr>
        <p:txBody>
          <a:bodyPr/>
          <a:lstStyle/>
          <a:p>
            <a:r>
              <a:rPr lang="nb-NO"/>
              <a:t>Klikk for å redigere tittelstil</a:t>
            </a:r>
            <a:endParaRPr lang="en-US" dirty="0"/>
          </a:p>
        </p:txBody>
      </p:sp>
      <p:sp>
        <p:nvSpPr>
          <p:cNvPr id="3" name="Content Placeholder 2"/>
          <p:cNvSpPr>
            <a:spLocks noGrp="1"/>
          </p:cNvSpPr>
          <p:nvPr>
            <p:ph sz="half" idx="1"/>
          </p:nvPr>
        </p:nvSpPr>
        <p:spPr>
          <a:xfrm>
            <a:off x="6710763" y="2941372"/>
            <a:ext cx="5067947" cy="350491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Rektangel 9">
            <a:extLst>
              <a:ext uri="{FF2B5EF4-FFF2-40B4-BE49-F238E27FC236}">
                <a16:creationId xmlns:a16="http://schemas.microsoft.com/office/drawing/2014/main" id="{04254024-CD8A-1449-A4DF-57579E3C3BF2}"/>
              </a:ext>
            </a:extLst>
          </p:cNvPr>
          <p:cNvSpPr/>
          <p:nvPr userDrawn="1"/>
        </p:nvSpPr>
        <p:spPr>
          <a:xfrm>
            <a:off x="6023113" y="1625670"/>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AA91182E-892B-424B-9E90-077598F99A06}"/>
              </a:ext>
            </a:extLst>
          </p:cNvPr>
          <p:cNvPicPr>
            <a:picLocks noChangeAspect="1"/>
          </p:cNvPicPr>
          <p:nvPr userDrawn="1"/>
        </p:nvPicPr>
        <p:blipFill>
          <a:blip r:embed="rId2"/>
          <a:srcRect/>
          <a:stretch/>
        </p:blipFill>
        <p:spPr>
          <a:xfrm>
            <a:off x="10692000" y="162000"/>
            <a:ext cx="1457452" cy="1148588"/>
          </a:xfrm>
          <a:prstGeom prst="rect">
            <a:avLst/>
          </a:prstGeom>
        </p:spPr>
      </p:pic>
    </p:spTree>
    <p:extLst>
      <p:ext uri="{BB962C8B-B14F-4D97-AF65-F5344CB8AC3E}">
        <p14:creationId xmlns:p14="http://schemas.microsoft.com/office/powerpoint/2010/main" val="12868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bilder i bunn - hvit">
    <p:bg>
      <p:bgPr>
        <a:solidFill>
          <a:schemeClr val="bg1"/>
        </a:solidFill>
        <a:effectLst/>
      </p:bgPr>
    </p:bg>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9765B05A-4E08-6340-AD25-E61688F0AFD0}"/>
              </a:ext>
            </a:extLst>
          </p:cNvPr>
          <p:cNvSpPr>
            <a:spLocks noGrp="1"/>
          </p:cNvSpPr>
          <p:nvPr>
            <p:ph type="pic" sz="quarter" idx="10"/>
          </p:nvPr>
        </p:nvSpPr>
        <p:spPr>
          <a:xfrm>
            <a:off x="6079331" y="3921936"/>
            <a:ext cx="6112669" cy="2936063"/>
          </a:xfrm>
        </p:spPr>
        <p:txBody>
          <a:bodyPr/>
          <a:lstStyle/>
          <a:p>
            <a:r>
              <a:rPr lang="nb-NO"/>
              <a:t>Klikk på ikonet for å legge til et bilde</a:t>
            </a:r>
          </a:p>
        </p:txBody>
      </p:sp>
      <p:sp>
        <p:nvSpPr>
          <p:cNvPr id="9" name="Plassholder for bilde 5">
            <a:extLst>
              <a:ext uri="{FF2B5EF4-FFF2-40B4-BE49-F238E27FC236}">
                <a16:creationId xmlns:a16="http://schemas.microsoft.com/office/drawing/2014/main" id="{2EC3B936-D79A-8143-941C-657981A4F24B}"/>
              </a:ext>
            </a:extLst>
          </p:cNvPr>
          <p:cNvSpPr>
            <a:spLocks noGrp="1"/>
          </p:cNvSpPr>
          <p:nvPr>
            <p:ph type="pic" sz="quarter" idx="11"/>
          </p:nvPr>
        </p:nvSpPr>
        <p:spPr>
          <a:xfrm>
            <a:off x="0" y="3921937"/>
            <a:ext cx="6079331" cy="2936062"/>
          </a:xfrm>
        </p:spPr>
        <p:txBody>
          <a:bodyPr/>
          <a:lstStyle/>
          <a:p>
            <a:r>
              <a:rPr lang="nb-NO"/>
              <a:t>Klikk på ikonet for å legge til et bilde</a:t>
            </a:r>
            <a:endParaRPr lang="nb-NO" dirty="0"/>
          </a:p>
        </p:txBody>
      </p:sp>
      <p:sp>
        <p:nvSpPr>
          <p:cNvPr id="13" name="Content Placeholder 2">
            <a:extLst>
              <a:ext uri="{FF2B5EF4-FFF2-40B4-BE49-F238E27FC236}">
                <a16:creationId xmlns:a16="http://schemas.microsoft.com/office/drawing/2014/main" id="{0D8D396A-6252-794C-A826-E9B08AD19548}"/>
              </a:ext>
            </a:extLst>
          </p:cNvPr>
          <p:cNvSpPr>
            <a:spLocks noGrp="1"/>
          </p:cNvSpPr>
          <p:nvPr>
            <p:ph idx="1"/>
          </p:nvPr>
        </p:nvSpPr>
        <p:spPr>
          <a:xfrm>
            <a:off x="576000" y="1797101"/>
            <a:ext cx="11006400" cy="1849498"/>
          </a:xfrm>
        </p:spPr>
        <p:txBody>
          <a:bodyPr numCol="3" spcCol="288000">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14" name="Title 1">
            <a:extLst>
              <a:ext uri="{FF2B5EF4-FFF2-40B4-BE49-F238E27FC236}">
                <a16:creationId xmlns:a16="http://schemas.microsoft.com/office/drawing/2014/main" id="{AC526625-AA06-3445-B9E2-644C0B930D7F}"/>
              </a:ext>
            </a:extLst>
          </p:cNvPr>
          <p:cNvSpPr>
            <a:spLocks noGrp="1"/>
          </p:cNvSpPr>
          <p:nvPr>
            <p:ph type="title"/>
          </p:nvPr>
        </p:nvSpPr>
        <p:spPr>
          <a:xfrm>
            <a:off x="576000" y="772732"/>
            <a:ext cx="9649825" cy="945878"/>
          </a:xfrm>
        </p:spPr>
        <p:txBody>
          <a:bodyPr/>
          <a:lstStyle>
            <a:lvl1pPr>
              <a:defRPr b="1">
                <a:solidFill>
                  <a:srgbClr val="000664"/>
                </a:solidFill>
              </a:defRPr>
            </a:lvl1pPr>
          </a:lstStyle>
          <a:p>
            <a:r>
              <a:rPr lang="nb-NO"/>
              <a:t>Klikk for å redigere tittelstil</a:t>
            </a:r>
            <a:endParaRPr lang="en-US" dirty="0"/>
          </a:p>
        </p:txBody>
      </p:sp>
      <p:sp>
        <p:nvSpPr>
          <p:cNvPr id="15" name="Rektangel 14">
            <a:extLst>
              <a:ext uri="{FF2B5EF4-FFF2-40B4-BE49-F238E27FC236}">
                <a16:creationId xmlns:a16="http://schemas.microsoft.com/office/drawing/2014/main" id="{2DD4F376-AA4D-8C48-BD88-87DE37311CC9}"/>
              </a:ext>
            </a:extLst>
          </p:cNvPr>
          <p:cNvSpPr/>
          <p:nvPr userDrawn="1"/>
        </p:nvSpPr>
        <p:spPr>
          <a:xfrm>
            <a:off x="0" y="637125"/>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2CE9274A-EB6A-694E-B8C2-C6F4FE98270A}"/>
              </a:ext>
            </a:extLst>
          </p:cNvPr>
          <p:cNvPicPr>
            <a:picLocks noChangeAspect="1"/>
          </p:cNvPicPr>
          <p:nvPr userDrawn="1"/>
        </p:nvPicPr>
        <p:blipFill>
          <a:blip r:embed="rId2"/>
          <a:srcRect/>
          <a:stretch/>
        </p:blipFill>
        <p:spPr>
          <a:xfrm>
            <a:off x="10692000" y="162000"/>
            <a:ext cx="1457452" cy="1148588"/>
          </a:xfrm>
          <a:prstGeom prst="rect">
            <a:avLst/>
          </a:prstGeom>
        </p:spPr>
      </p:pic>
    </p:spTree>
    <p:extLst>
      <p:ext uri="{BB962C8B-B14F-4D97-AF65-F5344CB8AC3E}">
        <p14:creationId xmlns:p14="http://schemas.microsoft.com/office/powerpoint/2010/main" val="737206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bilder i bunn - sand">
    <p:bg>
      <p:bgPr>
        <a:solidFill>
          <a:srgbClr val="F9F6F3"/>
        </a:solidFill>
        <a:effectLst/>
      </p:bgPr>
    </p:bg>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9765B05A-4E08-6340-AD25-E61688F0AFD0}"/>
              </a:ext>
            </a:extLst>
          </p:cNvPr>
          <p:cNvSpPr>
            <a:spLocks noGrp="1"/>
          </p:cNvSpPr>
          <p:nvPr>
            <p:ph type="pic" sz="quarter" idx="10"/>
          </p:nvPr>
        </p:nvSpPr>
        <p:spPr>
          <a:xfrm>
            <a:off x="6079331" y="3921936"/>
            <a:ext cx="6112669" cy="2936063"/>
          </a:xfrm>
        </p:spPr>
        <p:txBody>
          <a:bodyPr/>
          <a:lstStyle/>
          <a:p>
            <a:r>
              <a:rPr lang="nb-NO"/>
              <a:t>Klikk på ikonet for å legge til et bilde</a:t>
            </a:r>
          </a:p>
        </p:txBody>
      </p:sp>
      <p:sp>
        <p:nvSpPr>
          <p:cNvPr id="9" name="Plassholder for bilde 5">
            <a:extLst>
              <a:ext uri="{FF2B5EF4-FFF2-40B4-BE49-F238E27FC236}">
                <a16:creationId xmlns:a16="http://schemas.microsoft.com/office/drawing/2014/main" id="{2EC3B936-D79A-8143-941C-657981A4F24B}"/>
              </a:ext>
            </a:extLst>
          </p:cNvPr>
          <p:cNvSpPr>
            <a:spLocks noGrp="1"/>
          </p:cNvSpPr>
          <p:nvPr>
            <p:ph type="pic" sz="quarter" idx="11"/>
          </p:nvPr>
        </p:nvSpPr>
        <p:spPr>
          <a:xfrm>
            <a:off x="0" y="3921937"/>
            <a:ext cx="6079331" cy="2936062"/>
          </a:xfrm>
        </p:spPr>
        <p:txBody>
          <a:bodyPr/>
          <a:lstStyle/>
          <a:p>
            <a:r>
              <a:rPr lang="nb-NO"/>
              <a:t>Klikk på ikonet for å legge til et bilde</a:t>
            </a:r>
            <a:endParaRPr lang="nb-NO" dirty="0"/>
          </a:p>
        </p:txBody>
      </p:sp>
      <p:sp>
        <p:nvSpPr>
          <p:cNvPr id="13" name="Content Placeholder 2">
            <a:extLst>
              <a:ext uri="{FF2B5EF4-FFF2-40B4-BE49-F238E27FC236}">
                <a16:creationId xmlns:a16="http://schemas.microsoft.com/office/drawing/2014/main" id="{0D8D396A-6252-794C-A826-E9B08AD19548}"/>
              </a:ext>
            </a:extLst>
          </p:cNvPr>
          <p:cNvSpPr>
            <a:spLocks noGrp="1"/>
          </p:cNvSpPr>
          <p:nvPr>
            <p:ph idx="1"/>
          </p:nvPr>
        </p:nvSpPr>
        <p:spPr>
          <a:xfrm>
            <a:off x="576000" y="1797101"/>
            <a:ext cx="11006400" cy="1849498"/>
          </a:xfrm>
        </p:spPr>
        <p:txBody>
          <a:bodyPr numCol="2" spcCol="288000">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14" name="Title 1">
            <a:extLst>
              <a:ext uri="{FF2B5EF4-FFF2-40B4-BE49-F238E27FC236}">
                <a16:creationId xmlns:a16="http://schemas.microsoft.com/office/drawing/2014/main" id="{AC526625-AA06-3445-B9E2-644C0B930D7F}"/>
              </a:ext>
            </a:extLst>
          </p:cNvPr>
          <p:cNvSpPr>
            <a:spLocks noGrp="1"/>
          </p:cNvSpPr>
          <p:nvPr>
            <p:ph type="title"/>
          </p:nvPr>
        </p:nvSpPr>
        <p:spPr>
          <a:xfrm>
            <a:off x="576000" y="772732"/>
            <a:ext cx="9649825" cy="945878"/>
          </a:xfrm>
        </p:spPr>
        <p:txBody>
          <a:bodyPr/>
          <a:lstStyle>
            <a:lvl1pPr>
              <a:defRPr b="1">
                <a:solidFill>
                  <a:srgbClr val="000664"/>
                </a:solidFill>
              </a:defRPr>
            </a:lvl1pPr>
          </a:lstStyle>
          <a:p>
            <a:r>
              <a:rPr lang="nb-NO"/>
              <a:t>Klikk for å redigere tittelstil</a:t>
            </a:r>
            <a:endParaRPr lang="en-US" dirty="0"/>
          </a:p>
        </p:txBody>
      </p:sp>
      <p:sp>
        <p:nvSpPr>
          <p:cNvPr id="15" name="Rektangel 14">
            <a:extLst>
              <a:ext uri="{FF2B5EF4-FFF2-40B4-BE49-F238E27FC236}">
                <a16:creationId xmlns:a16="http://schemas.microsoft.com/office/drawing/2014/main" id="{2DD4F376-AA4D-8C48-BD88-87DE37311CC9}"/>
              </a:ext>
            </a:extLst>
          </p:cNvPr>
          <p:cNvSpPr/>
          <p:nvPr userDrawn="1"/>
        </p:nvSpPr>
        <p:spPr>
          <a:xfrm>
            <a:off x="0" y="637125"/>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2CE9274A-EB6A-694E-B8C2-C6F4FE98270A}"/>
              </a:ext>
            </a:extLst>
          </p:cNvPr>
          <p:cNvPicPr>
            <a:picLocks noChangeAspect="1"/>
          </p:cNvPicPr>
          <p:nvPr userDrawn="1"/>
        </p:nvPicPr>
        <p:blipFill>
          <a:blip r:embed="rId2"/>
          <a:srcRect/>
          <a:stretch/>
        </p:blipFill>
        <p:spPr>
          <a:xfrm>
            <a:off x="10692000" y="162000"/>
            <a:ext cx="1457452" cy="1148588"/>
          </a:xfrm>
          <a:prstGeom prst="rect">
            <a:avLst/>
          </a:prstGeom>
        </p:spPr>
      </p:pic>
    </p:spTree>
    <p:extLst>
      <p:ext uri="{BB962C8B-B14F-4D97-AF65-F5344CB8AC3E}">
        <p14:creationId xmlns:p14="http://schemas.microsoft.com/office/powerpoint/2010/main" val="364165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uttbilde">
    <p:bg>
      <p:bgPr>
        <a:solidFill>
          <a:srgbClr val="000664"/>
        </a:solidFill>
        <a:effectLst/>
      </p:bgPr>
    </p:bg>
    <p:spTree>
      <p:nvGrpSpPr>
        <p:cNvPr id="1" name=""/>
        <p:cNvGrpSpPr/>
        <p:nvPr/>
      </p:nvGrpSpPr>
      <p:grpSpPr>
        <a:xfrm>
          <a:off x="0" y="0"/>
          <a:ext cx="0" cy="0"/>
          <a:chOff x="0" y="0"/>
          <a:chExt cx="0" cy="0"/>
        </a:xfrm>
      </p:grpSpPr>
      <p:pic>
        <p:nvPicPr>
          <p:cNvPr id="4" name="Bilde 3" descr="Et bilde som inneholder utendørs, himmel, fjell, dag&#10;&#10;Automatisk generert beskrivelse">
            <a:extLst>
              <a:ext uri="{FF2B5EF4-FFF2-40B4-BE49-F238E27FC236}">
                <a16:creationId xmlns:a16="http://schemas.microsoft.com/office/drawing/2014/main" id="{54B3D646-6291-C04C-BB76-3F5A17A9F05F}"/>
              </a:ext>
            </a:extLst>
          </p:cNvPr>
          <p:cNvPicPr>
            <a:picLocks noChangeAspect="1"/>
          </p:cNvPicPr>
          <p:nvPr userDrawn="1"/>
        </p:nvPicPr>
        <p:blipFill>
          <a:blip r:embed="rId2"/>
          <a:stretch>
            <a:fillRect/>
          </a:stretch>
        </p:blipFill>
        <p:spPr>
          <a:xfrm>
            <a:off x="8964706" y="0"/>
            <a:ext cx="3227294" cy="6858000"/>
          </a:xfrm>
          <a:prstGeom prst="rect">
            <a:avLst/>
          </a:prstGeom>
        </p:spPr>
      </p:pic>
      <p:sp>
        <p:nvSpPr>
          <p:cNvPr id="3" name="Text Placeholder 2"/>
          <p:cNvSpPr>
            <a:spLocks noGrp="1"/>
          </p:cNvSpPr>
          <p:nvPr>
            <p:ph type="body" idx="1" hasCustomPrompt="1"/>
          </p:nvPr>
        </p:nvSpPr>
        <p:spPr>
          <a:xfrm>
            <a:off x="3418795" y="3520058"/>
            <a:ext cx="5380648" cy="1145990"/>
          </a:xfrm>
        </p:spPr>
        <p:txBody>
          <a:bodyPr anchor="t">
            <a:normAutofit/>
          </a:bodyPr>
          <a:lstStyle>
            <a:lvl1pPr marL="0" indent="0" algn="l">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a:t>Eventuelle andre budskap</a:t>
            </a:r>
          </a:p>
        </p:txBody>
      </p:sp>
      <p:sp>
        <p:nvSpPr>
          <p:cNvPr id="18" name="TextBox 17"/>
          <p:cNvSpPr txBox="1"/>
          <p:nvPr userDrawn="1"/>
        </p:nvSpPr>
        <p:spPr>
          <a:xfrm>
            <a:off x="3418795" y="2912865"/>
            <a:ext cx="5380648" cy="553998"/>
          </a:xfrm>
          <a:prstGeom prst="rect">
            <a:avLst/>
          </a:prstGeom>
          <a:noFill/>
        </p:spPr>
        <p:txBody>
          <a:bodyPr wrap="square" rtlCol="0" anchor="ctr">
            <a:spAutoFit/>
          </a:bodyPr>
          <a:lstStyle/>
          <a:p>
            <a:pPr algn="l"/>
            <a:r>
              <a:rPr lang="nn-NO" sz="3000" b="1" dirty="0">
                <a:solidFill>
                  <a:srgbClr val="A9E5FB"/>
                </a:solidFill>
              </a:rPr>
              <a:t>Takk</a:t>
            </a:r>
            <a:r>
              <a:rPr lang="nn-NO" sz="3000" b="1" baseline="0" dirty="0">
                <a:solidFill>
                  <a:srgbClr val="A9E5FB"/>
                </a:solidFill>
              </a:rPr>
              <a:t> for </a:t>
            </a:r>
            <a:r>
              <a:rPr lang="nn-NO" sz="3000" b="1" baseline="0" dirty="0" err="1">
                <a:solidFill>
                  <a:srgbClr val="A9E5FB"/>
                </a:solidFill>
              </a:rPr>
              <a:t>oppmerksomheten</a:t>
            </a:r>
            <a:endParaRPr lang="en-US" sz="3000" b="1" dirty="0">
              <a:solidFill>
                <a:srgbClr val="A9E5FB"/>
              </a:solidFill>
            </a:endParaRPr>
          </a:p>
        </p:txBody>
      </p:sp>
      <p:pic>
        <p:nvPicPr>
          <p:cNvPr id="11" name="Picture 12">
            <a:extLst>
              <a:ext uri="{FF2B5EF4-FFF2-40B4-BE49-F238E27FC236}">
                <a16:creationId xmlns:a16="http://schemas.microsoft.com/office/drawing/2014/main" id="{35817511-53C1-A846-9392-7A6D093C9A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0941" y="2627088"/>
            <a:ext cx="1869486" cy="1349991"/>
          </a:xfrm>
          <a:prstGeom prst="rect">
            <a:avLst/>
          </a:prstGeom>
        </p:spPr>
      </p:pic>
      <p:sp>
        <p:nvSpPr>
          <p:cNvPr id="19" name="TextBox 18"/>
          <p:cNvSpPr txBox="1"/>
          <p:nvPr userDrawn="1"/>
        </p:nvSpPr>
        <p:spPr>
          <a:xfrm>
            <a:off x="4306484" y="6182848"/>
            <a:ext cx="7719812" cy="400110"/>
          </a:xfrm>
          <a:prstGeom prst="rect">
            <a:avLst/>
          </a:prstGeom>
          <a:noFill/>
        </p:spPr>
        <p:txBody>
          <a:bodyPr wrap="square" rtlCol="0" anchor="ctr">
            <a:spAutoFit/>
          </a:bodyPr>
          <a:lstStyle/>
          <a:p>
            <a:pPr lvl="0" algn="r"/>
            <a:r>
              <a:rPr lang="nb-NO" sz="2000" b="0" dirty="0">
                <a:solidFill>
                  <a:schemeClr val="bg1"/>
                </a:solidFill>
              </a:rPr>
              <a:t>www.kystverket.no</a:t>
            </a:r>
          </a:p>
        </p:txBody>
      </p:sp>
      <p:sp>
        <p:nvSpPr>
          <p:cNvPr id="8" name="Rektangel 7">
            <a:extLst>
              <a:ext uri="{FF2B5EF4-FFF2-40B4-BE49-F238E27FC236}">
                <a16:creationId xmlns:a16="http://schemas.microsoft.com/office/drawing/2014/main" id="{DFA60F0A-CC1F-024F-A6AA-1FAD0FE6F15C}"/>
              </a:ext>
            </a:extLst>
          </p:cNvPr>
          <p:cNvSpPr/>
          <p:nvPr userDrawn="1"/>
        </p:nvSpPr>
        <p:spPr>
          <a:xfrm>
            <a:off x="-1" y="2512858"/>
            <a:ext cx="236231" cy="1486042"/>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1006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killeark">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608DDB7-E69A-C540-9CD1-FF17BA691EB8}"/>
              </a:ext>
            </a:extLst>
          </p:cNvPr>
          <p:cNvSpPr/>
          <p:nvPr userDrawn="1"/>
        </p:nvSpPr>
        <p:spPr>
          <a:xfrm>
            <a:off x="-1" y="2512858"/>
            <a:ext cx="236231" cy="1486042"/>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itle 1">
            <a:extLst>
              <a:ext uri="{FF2B5EF4-FFF2-40B4-BE49-F238E27FC236}">
                <a16:creationId xmlns:a16="http://schemas.microsoft.com/office/drawing/2014/main" id="{CCD17255-7280-0B42-8DAD-076CB0189AC2}"/>
              </a:ext>
            </a:extLst>
          </p:cNvPr>
          <p:cNvSpPr>
            <a:spLocks noGrp="1"/>
          </p:cNvSpPr>
          <p:nvPr>
            <p:ph type="title" hasCustomPrompt="1"/>
          </p:nvPr>
        </p:nvSpPr>
        <p:spPr>
          <a:xfrm>
            <a:off x="720000" y="2525736"/>
            <a:ext cx="5631616" cy="1486041"/>
          </a:xfrm>
        </p:spPr>
        <p:txBody>
          <a:bodyPr>
            <a:normAutofit/>
          </a:bodyPr>
          <a:lstStyle>
            <a:lvl1pPr>
              <a:defRPr sz="3800" b="1">
                <a:solidFill>
                  <a:srgbClr val="000664"/>
                </a:solidFill>
              </a:defRPr>
            </a:lvl1pPr>
          </a:lstStyle>
          <a:p>
            <a:r>
              <a:rPr lang="nb-NO" dirty="0"/>
              <a:t>Klikk for å redigere tekst</a:t>
            </a:r>
            <a:endParaRPr lang="en-US" dirty="0"/>
          </a:p>
        </p:txBody>
      </p:sp>
      <p:sp>
        <p:nvSpPr>
          <p:cNvPr id="7" name="Plassholder for bilde 6">
            <a:extLst>
              <a:ext uri="{FF2B5EF4-FFF2-40B4-BE49-F238E27FC236}">
                <a16:creationId xmlns:a16="http://schemas.microsoft.com/office/drawing/2014/main" id="{B7046CE0-999B-A048-8613-E4AC7C2FFBB8}"/>
              </a:ext>
            </a:extLst>
          </p:cNvPr>
          <p:cNvSpPr>
            <a:spLocks noGrp="1"/>
          </p:cNvSpPr>
          <p:nvPr>
            <p:ph type="pic" sz="quarter" idx="10"/>
          </p:nvPr>
        </p:nvSpPr>
        <p:spPr>
          <a:xfrm>
            <a:off x="8916146" y="-33765"/>
            <a:ext cx="3306062" cy="6930403"/>
          </a:xfrm>
          <a:custGeom>
            <a:avLst/>
            <a:gdLst>
              <a:gd name="connsiteX0" fmla="*/ 2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 w 8950581"/>
              <a:gd name="connsiteY56" fmla="*/ 0 h 6858000"/>
              <a:gd name="connsiteX0" fmla="*/ 283337 w 8950581"/>
              <a:gd name="connsiteY0" fmla="*/ 0 h 6858000"/>
              <a:gd name="connsiteX1" fmla="*/ 8385544 w 8950581"/>
              <a:gd name="connsiteY1" fmla="*/ 17520 h 6858000"/>
              <a:gd name="connsiteX2" fmla="*/ 8152882 w 8950581"/>
              <a:gd name="connsiteY2" fmla="*/ 337376 h 6858000"/>
              <a:gd name="connsiteX3" fmla="*/ 8241515 w 8950581"/>
              <a:gd name="connsiteY3" fmla="*/ 546938 h 6858000"/>
              <a:gd name="connsiteX4" fmla="*/ 8429861 w 8950581"/>
              <a:gd name="connsiteY4" fmla="*/ 469731 h 6858000"/>
              <a:gd name="connsiteX5" fmla="*/ 8607127 w 8950581"/>
              <a:gd name="connsiteY5" fmla="*/ 149874 h 6858000"/>
              <a:gd name="connsiteX6" fmla="*/ 8629286 w 8950581"/>
              <a:gd name="connsiteY6" fmla="*/ 160903 h 6858000"/>
              <a:gd name="connsiteX7" fmla="*/ 8607127 w 8950581"/>
              <a:gd name="connsiteY7" fmla="*/ 414583 h 6858000"/>
              <a:gd name="connsiteX8" fmla="*/ 8740077 w 8950581"/>
              <a:gd name="connsiteY8" fmla="*/ 701351 h 6858000"/>
              <a:gd name="connsiteX9" fmla="*/ 8529573 w 8950581"/>
              <a:gd name="connsiteY9" fmla="*/ 1208710 h 6858000"/>
              <a:gd name="connsiteX10" fmla="*/ 8950581 w 8950581"/>
              <a:gd name="connsiteY10" fmla="*/ 1153562 h 6858000"/>
              <a:gd name="connsiteX11" fmla="*/ 8950581 w 8950581"/>
              <a:gd name="connsiteY11" fmla="*/ 1186651 h 6858000"/>
              <a:gd name="connsiteX12" fmla="*/ 8429861 w 8950581"/>
              <a:gd name="connsiteY12" fmla="*/ 1484449 h 6858000"/>
              <a:gd name="connsiteX13" fmla="*/ 8551731 w 8950581"/>
              <a:gd name="connsiteY13" fmla="*/ 1671951 h 6858000"/>
              <a:gd name="connsiteX14" fmla="*/ 8873027 w 8950581"/>
              <a:gd name="connsiteY14" fmla="*/ 1627834 h 6858000"/>
              <a:gd name="connsiteX15" fmla="*/ 8873027 w 8950581"/>
              <a:gd name="connsiteY15" fmla="*/ 1638863 h 6858000"/>
              <a:gd name="connsiteX16" fmla="*/ 8795473 w 8950581"/>
              <a:gd name="connsiteY16" fmla="*/ 2113133 h 6858000"/>
              <a:gd name="connsiteX17" fmla="*/ 8773315 w 8950581"/>
              <a:gd name="connsiteY17" fmla="*/ 2113133 h 6858000"/>
              <a:gd name="connsiteX18" fmla="*/ 8363385 w 8950581"/>
              <a:gd name="connsiteY18" fmla="*/ 1760187 h 6858000"/>
              <a:gd name="connsiteX19" fmla="*/ 8374465 w 8950581"/>
              <a:gd name="connsiteY19" fmla="*/ 2080045 h 6858000"/>
              <a:gd name="connsiteX20" fmla="*/ 8496335 w 8950581"/>
              <a:gd name="connsiteY20" fmla="*/ 2124162 h 6858000"/>
              <a:gd name="connsiteX21" fmla="*/ 8496335 w 8950581"/>
              <a:gd name="connsiteY21" fmla="*/ 2146222 h 6858000"/>
              <a:gd name="connsiteX22" fmla="*/ 8385544 w 8950581"/>
              <a:gd name="connsiteY22" fmla="*/ 2300635 h 6858000"/>
              <a:gd name="connsiteX23" fmla="*/ 8507414 w 8950581"/>
              <a:gd name="connsiteY23" fmla="*/ 2477109 h 6858000"/>
              <a:gd name="connsiteX24" fmla="*/ 8740077 w 8950581"/>
              <a:gd name="connsiteY24" fmla="*/ 2499167 h 6858000"/>
              <a:gd name="connsiteX25" fmla="*/ 8740077 w 8950581"/>
              <a:gd name="connsiteY25" fmla="*/ 2521226 h 6858000"/>
              <a:gd name="connsiteX26" fmla="*/ 8540652 w 8950581"/>
              <a:gd name="connsiteY26" fmla="*/ 2642551 h 6858000"/>
              <a:gd name="connsiteX27" fmla="*/ 8562810 w 8950581"/>
              <a:gd name="connsiteY27" fmla="*/ 3017556 h 6858000"/>
              <a:gd name="connsiteX28" fmla="*/ 8917343 w 8950581"/>
              <a:gd name="connsiteY28" fmla="*/ 2940349 h 6858000"/>
              <a:gd name="connsiteX29" fmla="*/ 8917343 w 8950581"/>
              <a:gd name="connsiteY29" fmla="*/ 2951379 h 6858000"/>
              <a:gd name="connsiteX30" fmla="*/ 8562810 w 8950581"/>
              <a:gd name="connsiteY30" fmla="*/ 3194029 h 6858000"/>
              <a:gd name="connsiteX31" fmla="*/ 8319070 w 8950581"/>
              <a:gd name="connsiteY31" fmla="*/ 3734477 h 6858000"/>
              <a:gd name="connsiteX32" fmla="*/ 8385544 w 8950581"/>
              <a:gd name="connsiteY32" fmla="*/ 4021244 h 6858000"/>
              <a:gd name="connsiteX33" fmla="*/ 8640365 w 8950581"/>
              <a:gd name="connsiteY33" fmla="*/ 4120510 h 6858000"/>
              <a:gd name="connsiteX34" fmla="*/ 8640365 w 8950581"/>
              <a:gd name="connsiteY34" fmla="*/ 4131539 h 6858000"/>
              <a:gd name="connsiteX35" fmla="*/ 8463098 w 8950581"/>
              <a:gd name="connsiteY35" fmla="*/ 4285954 h 6858000"/>
              <a:gd name="connsiteX36" fmla="*/ 8551731 w 8950581"/>
              <a:gd name="connsiteY36" fmla="*/ 4473456 h 6858000"/>
              <a:gd name="connsiteX37" fmla="*/ 8551731 w 8950581"/>
              <a:gd name="connsiteY37" fmla="*/ 4495515 h 6858000"/>
              <a:gd name="connsiteX38" fmla="*/ 8396623 w 8950581"/>
              <a:gd name="connsiteY38" fmla="*/ 4550663 h 6858000"/>
              <a:gd name="connsiteX39" fmla="*/ 8485257 w 8950581"/>
              <a:gd name="connsiteY39" fmla="*/ 4793313 h 6858000"/>
              <a:gd name="connsiteX40" fmla="*/ 8396623 w 8950581"/>
              <a:gd name="connsiteY40" fmla="*/ 4936696 h 6858000"/>
              <a:gd name="connsiteX41" fmla="*/ 8573890 w 8950581"/>
              <a:gd name="connsiteY41" fmla="*/ 5289642 h 6858000"/>
              <a:gd name="connsiteX42" fmla="*/ 8751156 w 8950581"/>
              <a:gd name="connsiteY42" fmla="*/ 5377878 h 6858000"/>
              <a:gd name="connsiteX43" fmla="*/ 8751156 w 8950581"/>
              <a:gd name="connsiteY43" fmla="*/ 5410967 h 6858000"/>
              <a:gd name="connsiteX44" fmla="*/ 8540652 w 8950581"/>
              <a:gd name="connsiteY44" fmla="*/ 5477144 h 6858000"/>
              <a:gd name="connsiteX45" fmla="*/ 8518494 w 8950581"/>
              <a:gd name="connsiteY45" fmla="*/ 5774942 h 6858000"/>
              <a:gd name="connsiteX46" fmla="*/ 8806552 w 8950581"/>
              <a:gd name="connsiteY46" fmla="*/ 5719795 h 6858000"/>
              <a:gd name="connsiteX47" fmla="*/ 8817631 w 8950581"/>
              <a:gd name="connsiteY47" fmla="*/ 5741853 h 6858000"/>
              <a:gd name="connsiteX48" fmla="*/ 8662523 w 8950581"/>
              <a:gd name="connsiteY48" fmla="*/ 5830090 h 6858000"/>
              <a:gd name="connsiteX49" fmla="*/ 8518494 w 8950581"/>
              <a:gd name="connsiteY49" fmla="*/ 6072740 h 6858000"/>
              <a:gd name="connsiteX50" fmla="*/ 8706839 w 8950581"/>
              <a:gd name="connsiteY50" fmla="*/ 6160977 h 6858000"/>
              <a:gd name="connsiteX51" fmla="*/ 8706839 w 8950581"/>
              <a:gd name="connsiteY51" fmla="*/ 6205095 h 6858000"/>
              <a:gd name="connsiteX52" fmla="*/ 8551731 w 8950581"/>
              <a:gd name="connsiteY52" fmla="*/ 6282301 h 6858000"/>
              <a:gd name="connsiteX53" fmla="*/ 8529573 w 8950581"/>
              <a:gd name="connsiteY53" fmla="*/ 6723483 h 6858000"/>
              <a:gd name="connsiteX54" fmla="*/ 8452019 w 8950581"/>
              <a:gd name="connsiteY54" fmla="*/ 6844808 h 6858000"/>
              <a:gd name="connsiteX55" fmla="*/ 0 w 8950581"/>
              <a:gd name="connsiteY55" fmla="*/ 6858000 h 6858000"/>
              <a:gd name="connsiteX56" fmla="*/ 283337 w 8950581"/>
              <a:gd name="connsiteY56" fmla="*/ 0 h 6858000"/>
              <a:gd name="connsiteX0" fmla="*/ 12881 w 8680125"/>
              <a:gd name="connsiteY0" fmla="*/ 0 h 6858000"/>
              <a:gd name="connsiteX1" fmla="*/ 8115088 w 8680125"/>
              <a:gd name="connsiteY1" fmla="*/ 17520 h 6858000"/>
              <a:gd name="connsiteX2" fmla="*/ 7882426 w 8680125"/>
              <a:gd name="connsiteY2" fmla="*/ 337376 h 6858000"/>
              <a:gd name="connsiteX3" fmla="*/ 7971059 w 8680125"/>
              <a:gd name="connsiteY3" fmla="*/ 546938 h 6858000"/>
              <a:gd name="connsiteX4" fmla="*/ 8159405 w 8680125"/>
              <a:gd name="connsiteY4" fmla="*/ 469731 h 6858000"/>
              <a:gd name="connsiteX5" fmla="*/ 8336671 w 8680125"/>
              <a:gd name="connsiteY5" fmla="*/ 149874 h 6858000"/>
              <a:gd name="connsiteX6" fmla="*/ 8358830 w 8680125"/>
              <a:gd name="connsiteY6" fmla="*/ 160903 h 6858000"/>
              <a:gd name="connsiteX7" fmla="*/ 8336671 w 8680125"/>
              <a:gd name="connsiteY7" fmla="*/ 414583 h 6858000"/>
              <a:gd name="connsiteX8" fmla="*/ 8469621 w 8680125"/>
              <a:gd name="connsiteY8" fmla="*/ 701351 h 6858000"/>
              <a:gd name="connsiteX9" fmla="*/ 8259117 w 8680125"/>
              <a:gd name="connsiteY9" fmla="*/ 1208710 h 6858000"/>
              <a:gd name="connsiteX10" fmla="*/ 8680125 w 8680125"/>
              <a:gd name="connsiteY10" fmla="*/ 1153562 h 6858000"/>
              <a:gd name="connsiteX11" fmla="*/ 8680125 w 8680125"/>
              <a:gd name="connsiteY11" fmla="*/ 1186651 h 6858000"/>
              <a:gd name="connsiteX12" fmla="*/ 8159405 w 8680125"/>
              <a:gd name="connsiteY12" fmla="*/ 1484449 h 6858000"/>
              <a:gd name="connsiteX13" fmla="*/ 8281275 w 8680125"/>
              <a:gd name="connsiteY13" fmla="*/ 1671951 h 6858000"/>
              <a:gd name="connsiteX14" fmla="*/ 8602571 w 8680125"/>
              <a:gd name="connsiteY14" fmla="*/ 1627834 h 6858000"/>
              <a:gd name="connsiteX15" fmla="*/ 8602571 w 8680125"/>
              <a:gd name="connsiteY15" fmla="*/ 1638863 h 6858000"/>
              <a:gd name="connsiteX16" fmla="*/ 8525017 w 8680125"/>
              <a:gd name="connsiteY16" fmla="*/ 2113133 h 6858000"/>
              <a:gd name="connsiteX17" fmla="*/ 8502859 w 8680125"/>
              <a:gd name="connsiteY17" fmla="*/ 2113133 h 6858000"/>
              <a:gd name="connsiteX18" fmla="*/ 8092929 w 8680125"/>
              <a:gd name="connsiteY18" fmla="*/ 1760187 h 6858000"/>
              <a:gd name="connsiteX19" fmla="*/ 8104009 w 8680125"/>
              <a:gd name="connsiteY19" fmla="*/ 2080045 h 6858000"/>
              <a:gd name="connsiteX20" fmla="*/ 8225879 w 8680125"/>
              <a:gd name="connsiteY20" fmla="*/ 2124162 h 6858000"/>
              <a:gd name="connsiteX21" fmla="*/ 8225879 w 8680125"/>
              <a:gd name="connsiteY21" fmla="*/ 2146222 h 6858000"/>
              <a:gd name="connsiteX22" fmla="*/ 8115088 w 8680125"/>
              <a:gd name="connsiteY22" fmla="*/ 2300635 h 6858000"/>
              <a:gd name="connsiteX23" fmla="*/ 8236958 w 8680125"/>
              <a:gd name="connsiteY23" fmla="*/ 2477109 h 6858000"/>
              <a:gd name="connsiteX24" fmla="*/ 8469621 w 8680125"/>
              <a:gd name="connsiteY24" fmla="*/ 2499167 h 6858000"/>
              <a:gd name="connsiteX25" fmla="*/ 8469621 w 8680125"/>
              <a:gd name="connsiteY25" fmla="*/ 2521226 h 6858000"/>
              <a:gd name="connsiteX26" fmla="*/ 8270196 w 8680125"/>
              <a:gd name="connsiteY26" fmla="*/ 2642551 h 6858000"/>
              <a:gd name="connsiteX27" fmla="*/ 8292354 w 8680125"/>
              <a:gd name="connsiteY27" fmla="*/ 3017556 h 6858000"/>
              <a:gd name="connsiteX28" fmla="*/ 8646887 w 8680125"/>
              <a:gd name="connsiteY28" fmla="*/ 2940349 h 6858000"/>
              <a:gd name="connsiteX29" fmla="*/ 8646887 w 8680125"/>
              <a:gd name="connsiteY29" fmla="*/ 2951379 h 6858000"/>
              <a:gd name="connsiteX30" fmla="*/ 8292354 w 8680125"/>
              <a:gd name="connsiteY30" fmla="*/ 3194029 h 6858000"/>
              <a:gd name="connsiteX31" fmla="*/ 8048614 w 8680125"/>
              <a:gd name="connsiteY31" fmla="*/ 3734477 h 6858000"/>
              <a:gd name="connsiteX32" fmla="*/ 8115088 w 8680125"/>
              <a:gd name="connsiteY32" fmla="*/ 4021244 h 6858000"/>
              <a:gd name="connsiteX33" fmla="*/ 8369909 w 8680125"/>
              <a:gd name="connsiteY33" fmla="*/ 4120510 h 6858000"/>
              <a:gd name="connsiteX34" fmla="*/ 8369909 w 8680125"/>
              <a:gd name="connsiteY34" fmla="*/ 4131539 h 6858000"/>
              <a:gd name="connsiteX35" fmla="*/ 8192642 w 8680125"/>
              <a:gd name="connsiteY35" fmla="*/ 4285954 h 6858000"/>
              <a:gd name="connsiteX36" fmla="*/ 8281275 w 8680125"/>
              <a:gd name="connsiteY36" fmla="*/ 4473456 h 6858000"/>
              <a:gd name="connsiteX37" fmla="*/ 8281275 w 8680125"/>
              <a:gd name="connsiteY37" fmla="*/ 4495515 h 6858000"/>
              <a:gd name="connsiteX38" fmla="*/ 8126167 w 8680125"/>
              <a:gd name="connsiteY38" fmla="*/ 4550663 h 6858000"/>
              <a:gd name="connsiteX39" fmla="*/ 8214801 w 8680125"/>
              <a:gd name="connsiteY39" fmla="*/ 4793313 h 6858000"/>
              <a:gd name="connsiteX40" fmla="*/ 8126167 w 8680125"/>
              <a:gd name="connsiteY40" fmla="*/ 4936696 h 6858000"/>
              <a:gd name="connsiteX41" fmla="*/ 8303434 w 8680125"/>
              <a:gd name="connsiteY41" fmla="*/ 5289642 h 6858000"/>
              <a:gd name="connsiteX42" fmla="*/ 8480700 w 8680125"/>
              <a:gd name="connsiteY42" fmla="*/ 5377878 h 6858000"/>
              <a:gd name="connsiteX43" fmla="*/ 8480700 w 8680125"/>
              <a:gd name="connsiteY43" fmla="*/ 5410967 h 6858000"/>
              <a:gd name="connsiteX44" fmla="*/ 8270196 w 8680125"/>
              <a:gd name="connsiteY44" fmla="*/ 5477144 h 6858000"/>
              <a:gd name="connsiteX45" fmla="*/ 8248038 w 8680125"/>
              <a:gd name="connsiteY45" fmla="*/ 5774942 h 6858000"/>
              <a:gd name="connsiteX46" fmla="*/ 8536096 w 8680125"/>
              <a:gd name="connsiteY46" fmla="*/ 5719795 h 6858000"/>
              <a:gd name="connsiteX47" fmla="*/ 8547175 w 8680125"/>
              <a:gd name="connsiteY47" fmla="*/ 5741853 h 6858000"/>
              <a:gd name="connsiteX48" fmla="*/ 8392067 w 8680125"/>
              <a:gd name="connsiteY48" fmla="*/ 5830090 h 6858000"/>
              <a:gd name="connsiteX49" fmla="*/ 8248038 w 8680125"/>
              <a:gd name="connsiteY49" fmla="*/ 6072740 h 6858000"/>
              <a:gd name="connsiteX50" fmla="*/ 8436383 w 8680125"/>
              <a:gd name="connsiteY50" fmla="*/ 6160977 h 6858000"/>
              <a:gd name="connsiteX51" fmla="*/ 8436383 w 8680125"/>
              <a:gd name="connsiteY51" fmla="*/ 6205095 h 6858000"/>
              <a:gd name="connsiteX52" fmla="*/ 8281275 w 8680125"/>
              <a:gd name="connsiteY52" fmla="*/ 6282301 h 6858000"/>
              <a:gd name="connsiteX53" fmla="*/ 8259117 w 8680125"/>
              <a:gd name="connsiteY53" fmla="*/ 6723483 h 6858000"/>
              <a:gd name="connsiteX54" fmla="*/ 8181563 w 8680125"/>
              <a:gd name="connsiteY54" fmla="*/ 6844808 h 6858000"/>
              <a:gd name="connsiteX55" fmla="*/ 0 w 8680125"/>
              <a:gd name="connsiteY55" fmla="*/ 6858000 h 6858000"/>
              <a:gd name="connsiteX56" fmla="*/ 12881 w 8680125"/>
              <a:gd name="connsiteY56" fmla="*/ 0 h 6858000"/>
              <a:gd name="connsiteX0" fmla="*/ 12142476 w 12142476"/>
              <a:gd name="connsiteY0" fmla="*/ 7904 h 6840480"/>
              <a:gd name="connsiteX1" fmla="*/ 8115088 w 12142476"/>
              <a:gd name="connsiteY1" fmla="*/ 0 h 6840480"/>
              <a:gd name="connsiteX2" fmla="*/ 7882426 w 12142476"/>
              <a:gd name="connsiteY2" fmla="*/ 319856 h 6840480"/>
              <a:gd name="connsiteX3" fmla="*/ 7971059 w 12142476"/>
              <a:gd name="connsiteY3" fmla="*/ 529418 h 6840480"/>
              <a:gd name="connsiteX4" fmla="*/ 8159405 w 12142476"/>
              <a:gd name="connsiteY4" fmla="*/ 452211 h 6840480"/>
              <a:gd name="connsiteX5" fmla="*/ 8336671 w 12142476"/>
              <a:gd name="connsiteY5" fmla="*/ 132354 h 6840480"/>
              <a:gd name="connsiteX6" fmla="*/ 8358830 w 12142476"/>
              <a:gd name="connsiteY6" fmla="*/ 143383 h 6840480"/>
              <a:gd name="connsiteX7" fmla="*/ 8336671 w 12142476"/>
              <a:gd name="connsiteY7" fmla="*/ 397063 h 6840480"/>
              <a:gd name="connsiteX8" fmla="*/ 8469621 w 12142476"/>
              <a:gd name="connsiteY8" fmla="*/ 683831 h 6840480"/>
              <a:gd name="connsiteX9" fmla="*/ 8259117 w 12142476"/>
              <a:gd name="connsiteY9" fmla="*/ 1191190 h 6840480"/>
              <a:gd name="connsiteX10" fmla="*/ 8680125 w 12142476"/>
              <a:gd name="connsiteY10" fmla="*/ 1136042 h 6840480"/>
              <a:gd name="connsiteX11" fmla="*/ 8680125 w 12142476"/>
              <a:gd name="connsiteY11" fmla="*/ 1169131 h 6840480"/>
              <a:gd name="connsiteX12" fmla="*/ 8159405 w 12142476"/>
              <a:gd name="connsiteY12" fmla="*/ 1466929 h 6840480"/>
              <a:gd name="connsiteX13" fmla="*/ 8281275 w 12142476"/>
              <a:gd name="connsiteY13" fmla="*/ 1654431 h 6840480"/>
              <a:gd name="connsiteX14" fmla="*/ 8602571 w 12142476"/>
              <a:gd name="connsiteY14" fmla="*/ 1610314 h 6840480"/>
              <a:gd name="connsiteX15" fmla="*/ 8602571 w 12142476"/>
              <a:gd name="connsiteY15" fmla="*/ 1621343 h 6840480"/>
              <a:gd name="connsiteX16" fmla="*/ 8525017 w 12142476"/>
              <a:gd name="connsiteY16" fmla="*/ 2095613 h 6840480"/>
              <a:gd name="connsiteX17" fmla="*/ 8502859 w 12142476"/>
              <a:gd name="connsiteY17" fmla="*/ 2095613 h 6840480"/>
              <a:gd name="connsiteX18" fmla="*/ 8092929 w 12142476"/>
              <a:gd name="connsiteY18" fmla="*/ 1742667 h 6840480"/>
              <a:gd name="connsiteX19" fmla="*/ 8104009 w 12142476"/>
              <a:gd name="connsiteY19" fmla="*/ 2062525 h 6840480"/>
              <a:gd name="connsiteX20" fmla="*/ 8225879 w 12142476"/>
              <a:gd name="connsiteY20" fmla="*/ 2106642 h 6840480"/>
              <a:gd name="connsiteX21" fmla="*/ 8225879 w 12142476"/>
              <a:gd name="connsiteY21" fmla="*/ 2128702 h 6840480"/>
              <a:gd name="connsiteX22" fmla="*/ 8115088 w 12142476"/>
              <a:gd name="connsiteY22" fmla="*/ 2283115 h 6840480"/>
              <a:gd name="connsiteX23" fmla="*/ 8236958 w 12142476"/>
              <a:gd name="connsiteY23" fmla="*/ 2459589 h 6840480"/>
              <a:gd name="connsiteX24" fmla="*/ 8469621 w 12142476"/>
              <a:gd name="connsiteY24" fmla="*/ 2481647 h 6840480"/>
              <a:gd name="connsiteX25" fmla="*/ 8469621 w 12142476"/>
              <a:gd name="connsiteY25" fmla="*/ 2503706 h 6840480"/>
              <a:gd name="connsiteX26" fmla="*/ 8270196 w 12142476"/>
              <a:gd name="connsiteY26" fmla="*/ 2625031 h 6840480"/>
              <a:gd name="connsiteX27" fmla="*/ 8292354 w 12142476"/>
              <a:gd name="connsiteY27" fmla="*/ 3000036 h 6840480"/>
              <a:gd name="connsiteX28" fmla="*/ 8646887 w 12142476"/>
              <a:gd name="connsiteY28" fmla="*/ 2922829 h 6840480"/>
              <a:gd name="connsiteX29" fmla="*/ 8646887 w 12142476"/>
              <a:gd name="connsiteY29" fmla="*/ 2933859 h 6840480"/>
              <a:gd name="connsiteX30" fmla="*/ 8292354 w 12142476"/>
              <a:gd name="connsiteY30" fmla="*/ 3176509 h 6840480"/>
              <a:gd name="connsiteX31" fmla="*/ 8048614 w 12142476"/>
              <a:gd name="connsiteY31" fmla="*/ 3716957 h 6840480"/>
              <a:gd name="connsiteX32" fmla="*/ 8115088 w 12142476"/>
              <a:gd name="connsiteY32" fmla="*/ 4003724 h 6840480"/>
              <a:gd name="connsiteX33" fmla="*/ 8369909 w 12142476"/>
              <a:gd name="connsiteY33" fmla="*/ 4102990 h 6840480"/>
              <a:gd name="connsiteX34" fmla="*/ 8369909 w 12142476"/>
              <a:gd name="connsiteY34" fmla="*/ 4114019 h 6840480"/>
              <a:gd name="connsiteX35" fmla="*/ 8192642 w 12142476"/>
              <a:gd name="connsiteY35" fmla="*/ 4268434 h 6840480"/>
              <a:gd name="connsiteX36" fmla="*/ 8281275 w 12142476"/>
              <a:gd name="connsiteY36" fmla="*/ 4455936 h 6840480"/>
              <a:gd name="connsiteX37" fmla="*/ 8281275 w 12142476"/>
              <a:gd name="connsiteY37" fmla="*/ 4477995 h 6840480"/>
              <a:gd name="connsiteX38" fmla="*/ 8126167 w 12142476"/>
              <a:gd name="connsiteY38" fmla="*/ 4533143 h 6840480"/>
              <a:gd name="connsiteX39" fmla="*/ 8214801 w 12142476"/>
              <a:gd name="connsiteY39" fmla="*/ 4775793 h 6840480"/>
              <a:gd name="connsiteX40" fmla="*/ 8126167 w 12142476"/>
              <a:gd name="connsiteY40" fmla="*/ 4919176 h 6840480"/>
              <a:gd name="connsiteX41" fmla="*/ 8303434 w 12142476"/>
              <a:gd name="connsiteY41" fmla="*/ 5272122 h 6840480"/>
              <a:gd name="connsiteX42" fmla="*/ 8480700 w 12142476"/>
              <a:gd name="connsiteY42" fmla="*/ 5360358 h 6840480"/>
              <a:gd name="connsiteX43" fmla="*/ 8480700 w 12142476"/>
              <a:gd name="connsiteY43" fmla="*/ 5393447 h 6840480"/>
              <a:gd name="connsiteX44" fmla="*/ 8270196 w 12142476"/>
              <a:gd name="connsiteY44" fmla="*/ 5459624 h 6840480"/>
              <a:gd name="connsiteX45" fmla="*/ 8248038 w 12142476"/>
              <a:gd name="connsiteY45" fmla="*/ 5757422 h 6840480"/>
              <a:gd name="connsiteX46" fmla="*/ 8536096 w 12142476"/>
              <a:gd name="connsiteY46" fmla="*/ 5702275 h 6840480"/>
              <a:gd name="connsiteX47" fmla="*/ 8547175 w 12142476"/>
              <a:gd name="connsiteY47" fmla="*/ 5724333 h 6840480"/>
              <a:gd name="connsiteX48" fmla="*/ 8392067 w 12142476"/>
              <a:gd name="connsiteY48" fmla="*/ 5812570 h 6840480"/>
              <a:gd name="connsiteX49" fmla="*/ 8248038 w 12142476"/>
              <a:gd name="connsiteY49" fmla="*/ 6055220 h 6840480"/>
              <a:gd name="connsiteX50" fmla="*/ 8436383 w 12142476"/>
              <a:gd name="connsiteY50" fmla="*/ 6143457 h 6840480"/>
              <a:gd name="connsiteX51" fmla="*/ 8436383 w 12142476"/>
              <a:gd name="connsiteY51" fmla="*/ 6187575 h 6840480"/>
              <a:gd name="connsiteX52" fmla="*/ 8281275 w 12142476"/>
              <a:gd name="connsiteY52" fmla="*/ 6264781 h 6840480"/>
              <a:gd name="connsiteX53" fmla="*/ 8259117 w 12142476"/>
              <a:gd name="connsiteY53" fmla="*/ 6705963 h 6840480"/>
              <a:gd name="connsiteX54" fmla="*/ 8181563 w 12142476"/>
              <a:gd name="connsiteY54" fmla="*/ 6827288 h 6840480"/>
              <a:gd name="connsiteX55" fmla="*/ 0 w 12142476"/>
              <a:gd name="connsiteY55" fmla="*/ 6840480 h 6840480"/>
              <a:gd name="connsiteX56" fmla="*/ 12142476 w 12142476"/>
              <a:gd name="connsiteY56" fmla="*/ 7904 h 6840480"/>
              <a:gd name="connsiteX0" fmla="*/ 4260050 w 4260050"/>
              <a:gd name="connsiteY0" fmla="*/ 7904 h 6840480"/>
              <a:gd name="connsiteX1" fmla="*/ 232662 w 4260050"/>
              <a:gd name="connsiteY1" fmla="*/ 0 h 6840480"/>
              <a:gd name="connsiteX2" fmla="*/ 0 w 4260050"/>
              <a:gd name="connsiteY2" fmla="*/ 319856 h 6840480"/>
              <a:gd name="connsiteX3" fmla="*/ 88633 w 4260050"/>
              <a:gd name="connsiteY3" fmla="*/ 529418 h 6840480"/>
              <a:gd name="connsiteX4" fmla="*/ 276979 w 4260050"/>
              <a:gd name="connsiteY4" fmla="*/ 452211 h 6840480"/>
              <a:gd name="connsiteX5" fmla="*/ 454245 w 4260050"/>
              <a:gd name="connsiteY5" fmla="*/ 132354 h 6840480"/>
              <a:gd name="connsiteX6" fmla="*/ 476404 w 4260050"/>
              <a:gd name="connsiteY6" fmla="*/ 143383 h 6840480"/>
              <a:gd name="connsiteX7" fmla="*/ 454245 w 4260050"/>
              <a:gd name="connsiteY7" fmla="*/ 397063 h 6840480"/>
              <a:gd name="connsiteX8" fmla="*/ 587195 w 4260050"/>
              <a:gd name="connsiteY8" fmla="*/ 683831 h 6840480"/>
              <a:gd name="connsiteX9" fmla="*/ 376691 w 4260050"/>
              <a:gd name="connsiteY9" fmla="*/ 1191190 h 6840480"/>
              <a:gd name="connsiteX10" fmla="*/ 797699 w 4260050"/>
              <a:gd name="connsiteY10" fmla="*/ 1136042 h 6840480"/>
              <a:gd name="connsiteX11" fmla="*/ 797699 w 4260050"/>
              <a:gd name="connsiteY11" fmla="*/ 1169131 h 6840480"/>
              <a:gd name="connsiteX12" fmla="*/ 276979 w 4260050"/>
              <a:gd name="connsiteY12" fmla="*/ 1466929 h 6840480"/>
              <a:gd name="connsiteX13" fmla="*/ 398849 w 4260050"/>
              <a:gd name="connsiteY13" fmla="*/ 1654431 h 6840480"/>
              <a:gd name="connsiteX14" fmla="*/ 720145 w 4260050"/>
              <a:gd name="connsiteY14" fmla="*/ 1610314 h 6840480"/>
              <a:gd name="connsiteX15" fmla="*/ 720145 w 4260050"/>
              <a:gd name="connsiteY15" fmla="*/ 1621343 h 6840480"/>
              <a:gd name="connsiteX16" fmla="*/ 642591 w 4260050"/>
              <a:gd name="connsiteY16" fmla="*/ 2095613 h 6840480"/>
              <a:gd name="connsiteX17" fmla="*/ 620433 w 4260050"/>
              <a:gd name="connsiteY17" fmla="*/ 2095613 h 6840480"/>
              <a:gd name="connsiteX18" fmla="*/ 210503 w 4260050"/>
              <a:gd name="connsiteY18" fmla="*/ 1742667 h 6840480"/>
              <a:gd name="connsiteX19" fmla="*/ 221583 w 4260050"/>
              <a:gd name="connsiteY19" fmla="*/ 2062525 h 6840480"/>
              <a:gd name="connsiteX20" fmla="*/ 343453 w 4260050"/>
              <a:gd name="connsiteY20" fmla="*/ 2106642 h 6840480"/>
              <a:gd name="connsiteX21" fmla="*/ 343453 w 4260050"/>
              <a:gd name="connsiteY21" fmla="*/ 2128702 h 6840480"/>
              <a:gd name="connsiteX22" fmla="*/ 232662 w 4260050"/>
              <a:gd name="connsiteY22" fmla="*/ 2283115 h 6840480"/>
              <a:gd name="connsiteX23" fmla="*/ 354532 w 4260050"/>
              <a:gd name="connsiteY23" fmla="*/ 2459589 h 6840480"/>
              <a:gd name="connsiteX24" fmla="*/ 587195 w 4260050"/>
              <a:gd name="connsiteY24" fmla="*/ 2481647 h 6840480"/>
              <a:gd name="connsiteX25" fmla="*/ 587195 w 4260050"/>
              <a:gd name="connsiteY25" fmla="*/ 2503706 h 6840480"/>
              <a:gd name="connsiteX26" fmla="*/ 387770 w 4260050"/>
              <a:gd name="connsiteY26" fmla="*/ 2625031 h 6840480"/>
              <a:gd name="connsiteX27" fmla="*/ 409928 w 4260050"/>
              <a:gd name="connsiteY27" fmla="*/ 3000036 h 6840480"/>
              <a:gd name="connsiteX28" fmla="*/ 764461 w 4260050"/>
              <a:gd name="connsiteY28" fmla="*/ 2922829 h 6840480"/>
              <a:gd name="connsiteX29" fmla="*/ 764461 w 4260050"/>
              <a:gd name="connsiteY29" fmla="*/ 2933859 h 6840480"/>
              <a:gd name="connsiteX30" fmla="*/ 409928 w 4260050"/>
              <a:gd name="connsiteY30" fmla="*/ 3176509 h 6840480"/>
              <a:gd name="connsiteX31" fmla="*/ 166188 w 4260050"/>
              <a:gd name="connsiteY31" fmla="*/ 3716957 h 6840480"/>
              <a:gd name="connsiteX32" fmla="*/ 232662 w 4260050"/>
              <a:gd name="connsiteY32" fmla="*/ 4003724 h 6840480"/>
              <a:gd name="connsiteX33" fmla="*/ 487483 w 4260050"/>
              <a:gd name="connsiteY33" fmla="*/ 4102990 h 6840480"/>
              <a:gd name="connsiteX34" fmla="*/ 487483 w 4260050"/>
              <a:gd name="connsiteY34" fmla="*/ 4114019 h 6840480"/>
              <a:gd name="connsiteX35" fmla="*/ 310216 w 4260050"/>
              <a:gd name="connsiteY35" fmla="*/ 4268434 h 6840480"/>
              <a:gd name="connsiteX36" fmla="*/ 398849 w 4260050"/>
              <a:gd name="connsiteY36" fmla="*/ 4455936 h 6840480"/>
              <a:gd name="connsiteX37" fmla="*/ 398849 w 4260050"/>
              <a:gd name="connsiteY37" fmla="*/ 4477995 h 6840480"/>
              <a:gd name="connsiteX38" fmla="*/ 243741 w 4260050"/>
              <a:gd name="connsiteY38" fmla="*/ 4533143 h 6840480"/>
              <a:gd name="connsiteX39" fmla="*/ 332375 w 4260050"/>
              <a:gd name="connsiteY39" fmla="*/ 4775793 h 6840480"/>
              <a:gd name="connsiteX40" fmla="*/ 243741 w 4260050"/>
              <a:gd name="connsiteY40" fmla="*/ 4919176 h 6840480"/>
              <a:gd name="connsiteX41" fmla="*/ 421008 w 4260050"/>
              <a:gd name="connsiteY41" fmla="*/ 5272122 h 6840480"/>
              <a:gd name="connsiteX42" fmla="*/ 598274 w 4260050"/>
              <a:gd name="connsiteY42" fmla="*/ 5360358 h 6840480"/>
              <a:gd name="connsiteX43" fmla="*/ 598274 w 4260050"/>
              <a:gd name="connsiteY43" fmla="*/ 5393447 h 6840480"/>
              <a:gd name="connsiteX44" fmla="*/ 387770 w 4260050"/>
              <a:gd name="connsiteY44" fmla="*/ 5459624 h 6840480"/>
              <a:gd name="connsiteX45" fmla="*/ 365612 w 4260050"/>
              <a:gd name="connsiteY45" fmla="*/ 5757422 h 6840480"/>
              <a:gd name="connsiteX46" fmla="*/ 653670 w 4260050"/>
              <a:gd name="connsiteY46" fmla="*/ 5702275 h 6840480"/>
              <a:gd name="connsiteX47" fmla="*/ 664749 w 4260050"/>
              <a:gd name="connsiteY47" fmla="*/ 5724333 h 6840480"/>
              <a:gd name="connsiteX48" fmla="*/ 509641 w 4260050"/>
              <a:gd name="connsiteY48" fmla="*/ 5812570 h 6840480"/>
              <a:gd name="connsiteX49" fmla="*/ 365612 w 4260050"/>
              <a:gd name="connsiteY49" fmla="*/ 6055220 h 6840480"/>
              <a:gd name="connsiteX50" fmla="*/ 553957 w 4260050"/>
              <a:gd name="connsiteY50" fmla="*/ 6143457 h 6840480"/>
              <a:gd name="connsiteX51" fmla="*/ 553957 w 4260050"/>
              <a:gd name="connsiteY51" fmla="*/ 6187575 h 6840480"/>
              <a:gd name="connsiteX52" fmla="*/ 398849 w 4260050"/>
              <a:gd name="connsiteY52" fmla="*/ 6264781 h 6840480"/>
              <a:gd name="connsiteX53" fmla="*/ 376691 w 4260050"/>
              <a:gd name="connsiteY53" fmla="*/ 6705963 h 6840480"/>
              <a:gd name="connsiteX54" fmla="*/ 299137 w 4260050"/>
              <a:gd name="connsiteY54" fmla="*/ 6827288 h 6840480"/>
              <a:gd name="connsiteX55" fmla="*/ 4247170 w 4260050"/>
              <a:gd name="connsiteY55" fmla="*/ 6840480 h 6840480"/>
              <a:gd name="connsiteX56" fmla="*/ 4260050 w 4260050"/>
              <a:gd name="connsiteY56" fmla="*/ 7904 h 6840480"/>
              <a:gd name="connsiteX0" fmla="*/ 3267282 w 4247170"/>
              <a:gd name="connsiteY0" fmla="*/ 7904 h 6840480"/>
              <a:gd name="connsiteX1" fmla="*/ 232662 w 4247170"/>
              <a:gd name="connsiteY1" fmla="*/ 0 h 6840480"/>
              <a:gd name="connsiteX2" fmla="*/ 0 w 4247170"/>
              <a:gd name="connsiteY2" fmla="*/ 319856 h 6840480"/>
              <a:gd name="connsiteX3" fmla="*/ 88633 w 4247170"/>
              <a:gd name="connsiteY3" fmla="*/ 529418 h 6840480"/>
              <a:gd name="connsiteX4" fmla="*/ 276979 w 4247170"/>
              <a:gd name="connsiteY4" fmla="*/ 452211 h 6840480"/>
              <a:gd name="connsiteX5" fmla="*/ 454245 w 4247170"/>
              <a:gd name="connsiteY5" fmla="*/ 132354 h 6840480"/>
              <a:gd name="connsiteX6" fmla="*/ 476404 w 4247170"/>
              <a:gd name="connsiteY6" fmla="*/ 143383 h 6840480"/>
              <a:gd name="connsiteX7" fmla="*/ 454245 w 4247170"/>
              <a:gd name="connsiteY7" fmla="*/ 397063 h 6840480"/>
              <a:gd name="connsiteX8" fmla="*/ 587195 w 4247170"/>
              <a:gd name="connsiteY8" fmla="*/ 683831 h 6840480"/>
              <a:gd name="connsiteX9" fmla="*/ 376691 w 4247170"/>
              <a:gd name="connsiteY9" fmla="*/ 1191190 h 6840480"/>
              <a:gd name="connsiteX10" fmla="*/ 797699 w 4247170"/>
              <a:gd name="connsiteY10" fmla="*/ 1136042 h 6840480"/>
              <a:gd name="connsiteX11" fmla="*/ 797699 w 4247170"/>
              <a:gd name="connsiteY11" fmla="*/ 1169131 h 6840480"/>
              <a:gd name="connsiteX12" fmla="*/ 276979 w 4247170"/>
              <a:gd name="connsiteY12" fmla="*/ 1466929 h 6840480"/>
              <a:gd name="connsiteX13" fmla="*/ 398849 w 4247170"/>
              <a:gd name="connsiteY13" fmla="*/ 1654431 h 6840480"/>
              <a:gd name="connsiteX14" fmla="*/ 720145 w 4247170"/>
              <a:gd name="connsiteY14" fmla="*/ 1610314 h 6840480"/>
              <a:gd name="connsiteX15" fmla="*/ 720145 w 4247170"/>
              <a:gd name="connsiteY15" fmla="*/ 1621343 h 6840480"/>
              <a:gd name="connsiteX16" fmla="*/ 642591 w 4247170"/>
              <a:gd name="connsiteY16" fmla="*/ 2095613 h 6840480"/>
              <a:gd name="connsiteX17" fmla="*/ 620433 w 4247170"/>
              <a:gd name="connsiteY17" fmla="*/ 2095613 h 6840480"/>
              <a:gd name="connsiteX18" fmla="*/ 210503 w 4247170"/>
              <a:gd name="connsiteY18" fmla="*/ 1742667 h 6840480"/>
              <a:gd name="connsiteX19" fmla="*/ 221583 w 4247170"/>
              <a:gd name="connsiteY19" fmla="*/ 2062525 h 6840480"/>
              <a:gd name="connsiteX20" fmla="*/ 343453 w 4247170"/>
              <a:gd name="connsiteY20" fmla="*/ 2106642 h 6840480"/>
              <a:gd name="connsiteX21" fmla="*/ 343453 w 4247170"/>
              <a:gd name="connsiteY21" fmla="*/ 2128702 h 6840480"/>
              <a:gd name="connsiteX22" fmla="*/ 232662 w 4247170"/>
              <a:gd name="connsiteY22" fmla="*/ 2283115 h 6840480"/>
              <a:gd name="connsiteX23" fmla="*/ 354532 w 4247170"/>
              <a:gd name="connsiteY23" fmla="*/ 2459589 h 6840480"/>
              <a:gd name="connsiteX24" fmla="*/ 587195 w 4247170"/>
              <a:gd name="connsiteY24" fmla="*/ 2481647 h 6840480"/>
              <a:gd name="connsiteX25" fmla="*/ 587195 w 4247170"/>
              <a:gd name="connsiteY25" fmla="*/ 2503706 h 6840480"/>
              <a:gd name="connsiteX26" fmla="*/ 387770 w 4247170"/>
              <a:gd name="connsiteY26" fmla="*/ 2625031 h 6840480"/>
              <a:gd name="connsiteX27" fmla="*/ 409928 w 4247170"/>
              <a:gd name="connsiteY27" fmla="*/ 3000036 h 6840480"/>
              <a:gd name="connsiteX28" fmla="*/ 764461 w 4247170"/>
              <a:gd name="connsiteY28" fmla="*/ 2922829 h 6840480"/>
              <a:gd name="connsiteX29" fmla="*/ 764461 w 4247170"/>
              <a:gd name="connsiteY29" fmla="*/ 2933859 h 6840480"/>
              <a:gd name="connsiteX30" fmla="*/ 409928 w 4247170"/>
              <a:gd name="connsiteY30" fmla="*/ 3176509 h 6840480"/>
              <a:gd name="connsiteX31" fmla="*/ 166188 w 4247170"/>
              <a:gd name="connsiteY31" fmla="*/ 3716957 h 6840480"/>
              <a:gd name="connsiteX32" fmla="*/ 232662 w 4247170"/>
              <a:gd name="connsiteY32" fmla="*/ 4003724 h 6840480"/>
              <a:gd name="connsiteX33" fmla="*/ 487483 w 4247170"/>
              <a:gd name="connsiteY33" fmla="*/ 4102990 h 6840480"/>
              <a:gd name="connsiteX34" fmla="*/ 487483 w 4247170"/>
              <a:gd name="connsiteY34" fmla="*/ 4114019 h 6840480"/>
              <a:gd name="connsiteX35" fmla="*/ 310216 w 4247170"/>
              <a:gd name="connsiteY35" fmla="*/ 4268434 h 6840480"/>
              <a:gd name="connsiteX36" fmla="*/ 398849 w 4247170"/>
              <a:gd name="connsiteY36" fmla="*/ 4455936 h 6840480"/>
              <a:gd name="connsiteX37" fmla="*/ 398849 w 4247170"/>
              <a:gd name="connsiteY37" fmla="*/ 4477995 h 6840480"/>
              <a:gd name="connsiteX38" fmla="*/ 243741 w 4247170"/>
              <a:gd name="connsiteY38" fmla="*/ 4533143 h 6840480"/>
              <a:gd name="connsiteX39" fmla="*/ 332375 w 4247170"/>
              <a:gd name="connsiteY39" fmla="*/ 4775793 h 6840480"/>
              <a:gd name="connsiteX40" fmla="*/ 243741 w 4247170"/>
              <a:gd name="connsiteY40" fmla="*/ 4919176 h 6840480"/>
              <a:gd name="connsiteX41" fmla="*/ 421008 w 4247170"/>
              <a:gd name="connsiteY41" fmla="*/ 5272122 h 6840480"/>
              <a:gd name="connsiteX42" fmla="*/ 598274 w 4247170"/>
              <a:gd name="connsiteY42" fmla="*/ 5360358 h 6840480"/>
              <a:gd name="connsiteX43" fmla="*/ 598274 w 4247170"/>
              <a:gd name="connsiteY43" fmla="*/ 5393447 h 6840480"/>
              <a:gd name="connsiteX44" fmla="*/ 387770 w 4247170"/>
              <a:gd name="connsiteY44" fmla="*/ 5459624 h 6840480"/>
              <a:gd name="connsiteX45" fmla="*/ 365612 w 4247170"/>
              <a:gd name="connsiteY45" fmla="*/ 5757422 h 6840480"/>
              <a:gd name="connsiteX46" fmla="*/ 653670 w 4247170"/>
              <a:gd name="connsiteY46" fmla="*/ 5702275 h 6840480"/>
              <a:gd name="connsiteX47" fmla="*/ 664749 w 4247170"/>
              <a:gd name="connsiteY47" fmla="*/ 5724333 h 6840480"/>
              <a:gd name="connsiteX48" fmla="*/ 509641 w 4247170"/>
              <a:gd name="connsiteY48" fmla="*/ 5812570 h 6840480"/>
              <a:gd name="connsiteX49" fmla="*/ 365612 w 4247170"/>
              <a:gd name="connsiteY49" fmla="*/ 6055220 h 6840480"/>
              <a:gd name="connsiteX50" fmla="*/ 553957 w 4247170"/>
              <a:gd name="connsiteY50" fmla="*/ 6143457 h 6840480"/>
              <a:gd name="connsiteX51" fmla="*/ 553957 w 4247170"/>
              <a:gd name="connsiteY51" fmla="*/ 6187575 h 6840480"/>
              <a:gd name="connsiteX52" fmla="*/ 398849 w 4247170"/>
              <a:gd name="connsiteY52" fmla="*/ 6264781 h 6840480"/>
              <a:gd name="connsiteX53" fmla="*/ 376691 w 4247170"/>
              <a:gd name="connsiteY53" fmla="*/ 6705963 h 6840480"/>
              <a:gd name="connsiteX54" fmla="*/ 299137 w 4247170"/>
              <a:gd name="connsiteY54" fmla="*/ 6827288 h 6840480"/>
              <a:gd name="connsiteX55" fmla="*/ 4247170 w 4247170"/>
              <a:gd name="connsiteY55" fmla="*/ 6840480 h 6840480"/>
              <a:gd name="connsiteX56" fmla="*/ 3267282 w 4247170"/>
              <a:gd name="connsiteY56" fmla="*/ 7904 h 6840480"/>
              <a:gd name="connsiteX0" fmla="*/ 3267282 w 3267282"/>
              <a:gd name="connsiteY0" fmla="*/ 7904 h 6840480"/>
              <a:gd name="connsiteX1" fmla="*/ 232662 w 3267282"/>
              <a:gd name="connsiteY1" fmla="*/ 0 h 6840480"/>
              <a:gd name="connsiteX2" fmla="*/ 0 w 3267282"/>
              <a:gd name="connsiteY2" fmla="*/ 319856 h 6840480"/>
              <a:gd name="connsiteX3" fmla="*/ 88633 w 3267282"/>
              <a:gd name="connsiteY3" fmla="*/ 529418 h 6840480"/>
              <a:gd name="connsiteX4" fmla="*/ 276979 w 3267282"/>
              <a:gd name="connsiteY4" fmla="*/ 452211 h 6840480"/>
              <a:gd name="connsiteX5" fmla="*/ 454245 w 3267282"/>
              <a:gd name="connsiteY5" fmla="*/ 132354 h 6840480"/>
              <a:gd name="connsiteX6" fmla="*/ 476404 w 3267282"/>
              <a:gd name="connsiteY6" fmla="*/ 143383 h 6840480"/>
              <a:gd name="connsiteX7" fmla="*/ 454245 w 3267282"/>
              <a:gd name="connsiteY7" fmla="*/ 397063 h 6840480"/>
              <a:gd name="connsiteX8" fmla="*/ 587195 w 3267282"/>
              <a:gd name="connsiteY8" fmla="*/ 683831 h 6840480"/>
              <a:gd name="connsiteX9" fmla="*/ 376691 w 3267282"/>
              <a:gd name="connsiteY9" fmla="*/ 1191190 h 6840480"/>
              <a:gd name="connsiteX10" fmla="*/ 797699 w 3267282"/>
              <a:gd name="connsiteY10" fmla="*/ 1136042 h 6840480"/>
              <a:gd name="connsiteX11" fmla="*/ 797699 w 3267282"/>
              <a:gd name="connsiteY11" fmla="*/ 1169131 h 6840480"/>
              <a:gd name="connsiteX12" fmla="*/ 276979 w 3267282"/>
              <a:gd name="connsiteY12" fmla="*/ 1466929 h 6840480"/>
              <a:gd name="connsiteX13" fmla="*/ 398849 w 3267282"/>
              <a:gd name="connsiteY13" fmla="*/ 1654431 h 6840480"/>
              <a:gd name="connsiteX14" fmla="*/ 720145 w 3267282"/>
              <a:gd name="connsiteY14" fmla="*/ 1610314 h 6840480"/>
              <a:gd name="connsiteX15" fmla="*/ 720145 w 3267282"/>
              <a:gd name="connsiteY15" fmla="*/ 1621343 h 6840480"/>
              <a:gd name="connsiteX16" fmla="*/ 642591 w 3267282"/>
              <a:gd name="connsiteY16" fmla="*/ 2095613 h 6840480"/>
              <a:gd name="connsiteX17" fmla="*/ 620433 w 3267282"/>
              <a:gd name="connsiteY17" fmla="*/ 2095613 h 6840480"/>
              <a:gd name="connsiteX18" fmla="*/ 210503 w 3267282"/>
              <a:gd name="connsiteY18" fmla="*/ 1742667 h 6840480"/>
              <a:gd name="connsiteX19" fmla="*/ 221583 w 3267282"/>
              <a:gd name="connsiteY19" fmla="*/ 2062525 h 6840480"/>
              <a:gd name="connsiteX20" fmla="*/ 343453 w 3267282"/>
              <a:gd name="connsiteY20" fmla="*/ 2106642 h 6840480"/>
              <a:gd name="connsiteX21" fmla="*/ 343453 w 3267282"/>
              <a:gd name="connsiteY21" fmla="*/ 2128702 h 6840480"/>
              <a:gd name="connsiteX22" fmla="*/ 232662 w 3267282"/>
              <a:gd name="connsiteY22" fmla="*/ 2283115 h 6840480"/>
              <a:gd name="connsiteX23" fmla="*/ 354532 w 3267282"/>
              <a:gd name="connsiteY23" fmla="*/ 2459589 h 6840480"/>
              <a:gd name="connsiteX24" fmla="*/ 587195 w 3267282"/>
              <a:gd name="connsiteY24" fmla="*/ 2481647 h 6840480"/>
              <a:gd name="connsiteX25" fmla="*/ 587195 w 3267282"/>
              <a:gd name="connsiteY25" fmla="*/ 2503706 h 6840480"/>
              <a:gd name="connsiteX26" fmla="*/ 387770 w 3267282"/>
              <a:gd name="connsiteY26" fmla="*/ 2625031 h 6840480"/>
              <a:gd name="connsiteX27" fmla="*/ 409928 w 3267282"/>
              <a:gd name="connsiteY27" fmla="*/ 3000036 h 6840480"/>
              <a:gd name="connsiteX28" fmla="*/ 764461 w 3267282"/>
              <a:gd name="connsiteY28" fmla="*/ 2922829 h 6840480"/>
              <a:gd name="connsiteX29" fmla="*/ 764461 w 3267282"/>
              <a:gd name="connsiteY29" fmla="*/ 2933859 h 6840480"/>
              <a:gd name="connsiteX30" fmla="*/ 409928 w 3267282"/>
              <a:gd name="connsiteY30" fmla="*/ 3176509 h 6840480"/>
              <a:gd name="connsiteX31" fmla="*/ 166188 w 3267282"/>
              <a:gd name="connsiteY31" fmla="*/ 3716957 h 6840480"/>
              <a:gd name="connsiteX32" fmla="*/ 232662 w 3267282"/>
              <a:gd name="connsiteY32" fmla="*/ 4003724 h 6840480"/>
              <a:gd name="connsiteX33" fmla="*/ 487483 w 3267282"/>
              <a:gd name="connsiteY33" fmla="*/ 4102990 h 6840480"/>
              <a:gd name="connsiteX34" fmla="*/ 487483 w 3267282"/>
              <a:gd name="connsiteY34" fmla="*/ 4114019 h 6840480"/>
              <a:gd name="connsiteX35" fmla="*/ 310216 w 3267282"/>
              <a:gd name="connsiteY35" fmla="*/ 4268434 h 6840480"/>
              <a:gd name="connsiteX36" fmla="*/ 398849 w 3267282"/>
              <a:gd name="connsiteY36" fmla="*/ 4455936 h 6840480"/>
              <a:gd name="connsiteX37" fmla="*/ 398849 w 3267282"/>
              <a:gd name="connsiteY37" fmla="*/ 4477995 h 6840480"/>
              <a:gd name="connsiteX38" fmla="*/ 243741 w 3267282"/>
              <a:gd name="connsiteY38" fmla="*/ 4533143 h 6840480"/>
              <a:gd name="connsiteX39" fmla="*/ 332375 w 3267282"/>
              <a:gd name="connsiteY39" fmla="*/ 4775793 h 6840480"/>
              <a:gd name="connsiteX40" fmla="*/ 243741 w 3267282"/>
              <a:gd name="connsiteY40" fmla="*/ 4919176 h 6840480"/>
              <a:gd name="connsiteX41" fmla="*/ 421008 w 3267282"/>
              <a:gd name="connsiteY41" fmla="*/ 5272122 h 6840480"/>
              <a:gd name="connsiteX42" fmla="*/ 598274 w 3267282"/>
              <a:gd name="connsiteY42" fmla="*/ 5360358 h 6840480"/>
              <a:gd name="connsiteX43" fmla="*/ 598274 w 3267282"/>
              <a:gd name="connsiteY43" fmla="*/ 5393447 h 6840480"/>
              <a:gd name="connsiteX44" fmla="*/ 387770 w 3267282"/>
              <a:gd name="connsiteY44" fmla="*/ 5459624 h 6840480"/>
              <a:gd name="connsiteX45" fmla="*/ 365612 w 3267282"/>
              <a:gd name="connsiteY45" fmla="*/ 5757422 h 6840480"/>
              <a:gd name="connsiteX46" fmla="*/ 653670 w 3267282"/>
              <a:gd name="connsiteY46" fmla="*/ 5702275 h 6840480"/>
              <a:gd name="connsiteX47" fmla="*/ 664749 w 3267282"/>
              <a:gd name="connsiteY47" fmla="*/ 5724333 h 6840480"/>
              <a:gd name="connsiteX48" fmla="*/ 509641 w 3267282"/>
              <a:gd name="connsiteY48" fmla="*/ 5812570 h 6840480"/>
              <a:gd name="connsiteX49" fmla="*/ 365612 w 3267282"/>
              <a:gd name="connsiteY49" fmla="*/ 6055220 h 6840480"/>
              <a:gd name="connsiteX50" fmla="*/ 553957 w 3267282"/>
              <a:gd name="connsiteY50" fmla="*/ 6143457 h 6840480"/>
              <a:gd name="connsiteX51" fmla="*/ 553957 w 3267282"/>
              <a:gd name="connsiteY51" fmla="*/ 6187575 h 6840480"/>
              <a:gd name="connsiteX52" fmla="*/ 398849 w 3267282"/>
              <a:gd name="connsiteY52" fmla="*/ 6264781 h 6840480"/>
              <a:gd name="connsiteX53" fmla="*/ 376691 w 3267282"/>
              <a:gd name="connsiteY53" fmla="*/ 6705963 h 6840480"/>
              <a:gd name="connsiteX54" fmla="*/ 299137 w 3267282"/>
              <a:gd name="connsiteY54" fmla="*/ 6827288 h 6840480"/>
              <a:gd name="connsiteX55" fmla="*/ 3267128 w 3267282"/>
              <a:gd name="connsiteY55" fmla="*/ 6840480 h 6840480"/>
              <a:gd name="connsiteX56" fmla="*/ 3267282 w 3267282"/>
              <a:gd name="connsiteY56" fmla="*/ 7904 h 6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67282" h="6840480">
                <a:moveTo>
                  <a:pt x="3267282" y="7904"/>
                </a:moveTo>
                <a:lnTo>
                  <a:pt x="232662" y="0"/>
                </a:lnTo>
                <a:lnTo>
                  <a:pt x="0" y="319856"/>
                </a:lnTo>
                <a:lnTo>
                  <a:pt x="88633" y="529418"/>
                </a:lnTo>
                <a:lnTo>
                  <a:pt x="276979" y="452211"/>
                </a:lnTo>
                <a:lnTo>
                  <a:pt x="454245" y="132354"/>
                </a:lnTo>
                <a:lnTo>
                  <a:pt x="476404" y="143383"/>
                </a:lnTo>
                <a:lnTo>
                  <a:pt x="454245" y="397063"/>
                </a:lnTo>
                <a:lnTo>
                  <a:pt x="587195" y="683831"/>
                </a:lnTo>
                <a:lnTo>
                  <a:pt x="376691" y="1191190"/>
                </a:lnTo>
                <a:lnTo>
                  <a:pt x="797699" y="1136042"/>
                </a:lnTo>
                <a:lnTo>
                  <a:pt x="797699" y="1169131"/>
                </a:lnTo>
                <a:lnTo>
                  <a:pt x="276979" y="1466929"/>
                </a:lnTo>
                <a:lnTo>
                  <a:pt x="398849" y="1654431"/>
                </a:lnTo>
                <a:lnTo>
                  <a:pt x="720145" y="1610314"/>
                </a:lnTo>
                <a:lnTo>
                  <a:pt x="720145" y="1621343"/>
                </a:lnTo>
                <a:lnTo>
                  <a:pt x="642591" y="2095613"/>
                </a:lnTo>
                <a:lnTo>
                  <a:pt x="620433" y="2095613"/>
                </a:lnTo>
                <a:lnTo>
                  <a:pt x="210503" y="1742667"/>
                </a:lnTo>
                <a:lnTo>
                  <a:pt x="221583" y="2062525"/>
                </a:lnTo>
                <a:lnTo>
                  <a:pt x="343453" y="2106642"/>
                </a:lnTo>
                <a:lnTo>
                  <a:pt x="343453" y="2128702"/>
                </a:lnTo>
                <a:lnTo>
                  <a:pt x="232662" y="2283115"/>
                </a:lnTo>
                <a:lnTo>
                  <a:pt x="354532" y="2459589"/>
                </a:lnTo>
                <a:lnTo>
                  <a:pt x="587195" y="2481647"/>
                </a:lnTo>
                <a:lnTo>
                  <a:pt x="587195" y="2503706"/>
                </a:lnTo>
                <a:lnTo>
                  <a:pt x="387770" y="2625031"/>
                </a:lnTo>
                <a:lnTo>
                  <a:pt x="409928" y="3000036"/>
                </a:lnTo>
                <a:lnTo>
                  <a:pt x="764461" y="2922829"/>
                </a:lnTo>
                <a:lnTo>
                  <a:pt x="764461" y="2933859"/>
                </a:lnTo>
                <a:lnTo>
                  <a:pt x="409928" y="3176509"/>
                </a:lnTo>
                <a:lnTo>
                  <a:pt x="166188" y="3716957"/>
                </a:lnTo>
                <a:lnTo>
                  <a:pt x="232662" y="4003724"/>
                </a:lnTo>
                <a:lnTo>
                  <a:pt x="487483" y="4102990"/>
                </a:lnTo>
                <a:lnTo>
                  <a:pt x="487483" y="4114019"/>
                </a:lnTo>
                <a:lnTo>
                  <a:pt x="310216" y="4268434"/>
                </a:lnTo>
                <a:lnTo>
                  <a:pt x="398849" y="4455936"/>
                </a:lnTo>
                <a:lnTo>
                  <a:pt x="398849" y="4477995"/>
                </a:lnTo>
                <a:lnTo>
                  <a:pt x="243741" y="4533143"/>
                </a:lnTo>
                <a:lnTo>
                  <a:pt x="332375" y="4775793"/>
                </a:lnTo>
                <a:lnTo>
                  <a:pt x="243741" y="4919176"/>
                </a:lnTo>
                <a:lnTo>
                  <a:pt x="421008" y="5272122"/>
                </a:lnTo>
                <a:lnTo>
                  <a:pt x="598274" y="5360358"/>
                </a:lnTo>
                <a:lnTo>
                  <a:pt x="598274" y="5393447"/>
                </a:lnTo>
                <a:lnTo>
                  <a:pt x="387770" y="5459624"/>
                </a:lnTo>
                <a:lnTo>
                  <a:pt x="365612" y="5757422"/>
                </a:lnTo>
                <a:lnTo>
                  <a:pt x="653670" y="5702275"/>
                </a:lnTo>
                <a:lnTo>
                  <a:pt x="664749" y="5724333"/>
                </a:lnTo>
                <a:lnTo>
                  <a:pt x="509641" y="5812570"/>
                </a:lnTo>
                <a:lnTo>
                  <a:pt x="365612" y="6055220"/>
                </a:lnTo>
                <a:lnTo>
                  <a:pt x="553957" y="6143457"/>
                </a:lnTo>
                <a:lnTo>
                  <a:pt x="553957" y="6187575"/>
                </a:lnTo>
                <a:lnTo>
                  <a:pt x="398849" y="6264781"/>
                </a:lnTo>
                <a:lnTo>
                  <a:pt x="376691" y="6705963"/>
                </a:lnTo>
                <a:lnTo>
                  <a:pt x="299137" y="6827288"/>
                </a:lnTo>
                <a:lnTo>
                  <a:pt x="3267128" y="6840480"/>
                </a:lnTo>
                <a:cubicBezTo>
                  <a:pt x="3267129" y="4567673"/>
                  <a:pt x="3267281" y="2280712"/>
                  <a:pt x="3267282" y="7904"/>
                </a:cubicBezTo>
                <a:close/>
              </a:path>
            </a:pathLst>
          </a:custGeom>
        </p:spPr>
        <p:txBody>
          <a:bodyPr wrap="square">
            <a:noAutofit/>
          </a:bodyPr>
          <a:lstStyle/>
          <a:p>
            <a:r>
              <a:rPr lang="nb-NO"/>
              <a:t>Klikk på ikonet for å legge til et bilde</a:t>
            </a:r>
            <a:endParaRPr lang="nb-NO" dirty="0"/>
          </a:p>
        </p:txBody>
      </p:sp>
    </p:spTree>
    <p:extLst>
      <p:ext uri="{BB962C8B-B14F-4D97-AF65-F5344CB8AC3E}">
        <p14:creationId xmlns:p14="http://schemas.microsoft.com/office/powerpoint/2010/main" val="608837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753EE0E-62D5-7C4E-A9DE-E2404AB69666}" type="datetimeFigureOut">
              <a:rPr lang="en-US" smtClean="0"/>
              <a:pPr/>
              <a:t>9/1/2024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10AF781-9AF6-D34D-AE18-5B607B564EFE}" type="slidenum">
              <a:rPr lang="en-US" smtClean="0"/>
              <a:pPr/>
              <a:t>‹#›</a:t>
            </a:fld>
            <a:endParaRPr lang="en-US"/>
          </a:p>
        </p:txBody>
      </p:sp>
    </p:spTree>
    <p:extLst>
      <p:ext uri="{BB962C8B-B14F-4D97-AF65-F5344CB8AC3E}">
        <p14:creationId xmlns:p14="http://schemas.microsoft.com/office/powerpoint/2010/main" val="3945028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753EE0E-62D5-7C4E-A9DE-E2404AB69666}" type="datetimeFigureOut">
              <a:rPr lang="en-US" smtClean="0"/>
              <a:pPr/>
              <a:t>9/1/2024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10AF781-9AF6-D34D-AE18-5B607B564EFE}" type="slidenum">
              <a:rPr lang="en-US" smtClean="0"/>
              <a:pPr/>
              <a:t>‹#›</a:t>
            </a:fld>
            <a:endParaRPr lang="en-US"/>
          </a:p>
        </p:txBody>
      </p:sp>
    </p:spTree>
    <p:extLst>
      <p:ext uri="{BB962C8B-B14F-4D97-AF65-F5344CB8AC3E}">
        <p14:creationId xmlns:p14="http://schemas.microsoft.com/office/powerpoint/2010/main" val="418753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mal over to spalter_m-bilde">
    <p:spTree>
      <p:nvGrpSpPr>
        <p:cNvPr id="1" name=""/>
        <p:cNvGrpSpPr/>
        <p:nvPr/>
      </p:nvGrpSpPr>
      <p:grpSpPr>
        <a:xfrm>
          <a:off x="0" y="0"/>
          <a:ext cx="0" cy="0"/>
          <a:chOff x="0" y="0"/>
          <a:chExt cx="0" cy="0"/>
        </a:xfrm>
      </p:grpSpPr>
      <p:pic>
        <p:nvPicPr>
          <p:cNvPr id="5" name="Bilde 4" descr="Et bilde som inneholder utendørs&#10;&#10;Automatisk generert beskrivelse">
            <a:extLst>
              <a:ext uri="{FF2B5EF4-FFF2-40B4-BE49-F238E27FC236}">
                <a16:creationId xmlns:a16="http://schemas.microsoft.com/office/drawing/2014/main" id="{4A7A261A-C785-5C4D-A29B-A26C2455F330}"/>
              </a:ext>
            </a:extLst>
          </p:cNvPr>
          <p:cNvPicPr>
            <a:picLocks noChangeAspect="1"/>
          </p:cNvPicPr>
          <p:nvPr userDrawn="1"/>
        </p:nvPicPr>
        <p:blipFill>
          <a:blip r:embed="rId2"/>
          <a:stretch>
            <a:fillRect/>
          </a:stretch>
        </p:blipFill>
        <p:spPr>
          <a:xfrm>
            <a:off x="9898316" y="0"/>
            <a:ext cx="2293684" cy="6858000"/>
          </a:xfrm>
          <a:prstGeom prst="rect">
            <a:avLst/>
          </a:prstGeom>
        </p:spPr>
      </p:pic>
      <p:sp>
        <p:nvSpPr>
          <p:cNvPr id="3" name="Content Placeholder 2"/>
          <p:cNvSpPr>
            <a:spLocks noGrp="1"/>
          </p:cNvSpPr>
          <p:nvPr>
            <p:ph idx="1"/>
          </p:nvPr>
        </p:nvSpPr>
        <p:spPr>
          <a:xfrm>
            <a:off x="4032000" y="1542420"/>
            <a:ext cx="5768823" cy="4729591"/>
          </a:xfrm>
        </p:spPr>
        <p:txBody>
          <a:bodyPr/>
          <a:lstStyle>
            <a:lvl1pPr marL="0" indent="0">
              <a:lnSpc>
                <a:spcPts val="294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8" name="Rektangel 7"/>
          <p:cNvSpPr/>
          <p:nvPr userDrawn="1"/>
        </p:nvSpPr>
        <p:spPr>
          <a:xfrm>
            <a:off x="0" y="1399086"/>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AACC51C7-D08F-8842-AF1E-F8FD5A9BD547}"/>
              </a:ext>
            </a:extLst>
          </p:cNvPr>
          <p:cNvPicPr>
            <a:picLocks noChangeAspect="1"/>
          </p:cNvPicPr>
          <p:nvPr userDrawn="1"/>
        </p:nvPicPr>
        <p:blipFill>
          <a:blip r:embed="rId3"/>
          <a:srcRect/>
          <a:stretch/>
        </p:blipFill>
        <p:spPr>
          <a:xfrm>
            <a:off x="10692000" y="162000"/>
            <a:ext cx="1457452" cy="1148588"/>
          </a:xfrm>
          <a:prstGeom prst="rect">
            <a:avLst/>
          </a:prstGeom>
        </p:spPr>
      </p:pic>
      <p:sp>
        <p:nvSpPr>
          <p:cNvPr id="12" name="Title 1">
            <a:extLst>
              <a:ext uri="{FF2B5EF4-FFF2-40B4-BE49-F238E27FC236}">
                <a16:creationId xmlns:a16="http://schemas.microsoft.com/office/drawing/2014/main" id="{9967E312-DCE1-1A40-926B-5934DAD1D358}"/>
              </a:ext>
            </a:extLst>
          </p:cNvPr>
          <p:cNvSpPr>
            <a:spLocks noGrp="1"/>
          </p:cNvSpPr>
          <p:nvPr>
            <p:ph type="title"/>
          </p:nvPr>
        </p:nvSpPr>
        <p:spPr>
          <a:xfrm>
            <a:off x="576000" y="1310588"/>
            <a:ext cx="3240000" cy="1394088"/>
          </a:xfrm>
        </p:spPr>
        <p:txBody>
          <a:bodyPr/>
          <a:lstStyle>
            <a:lvl1pPr>
              <a:defRPr b="1">
                <a:solidFill>
                  <a:srgbClr val="000664"/>
                </a:solidFill>
              </a:defRPr>
            </a:lvl1pPr>
          </a:lstStyle>
          <a:p>
            <a:r>
              <a:rPr lang="nb-NO"/>
              <a:t>Klikk for å redigere tittelstil</a:t>
            </a:r>
            <a:endParaRPr lang="en-US" dirty="0"/>
          </a:p>
        </p:txBody>
      </p:sp>
    </p:spTree>
    <p:extLst>
      <p:ext uri="{BB962C8B-B14F-4D97-AF65-F5344CB8AC3E}">
        <p14:creationId xmlns:p14="http://schemas.microsoft.com/office/powerpoint/2010/main" val="94418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mal over to spalter_m-lyseblå">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25B397-3992-2A4E-939C-6F96710EFD88}"/>
              </a:ext>
            </a:extLst>
          </p:cNvPr>
          <p:cNvSpPr>
            <a:spLocks noGrp="1"/>
          </p:cNvSpPr>
          <p:nvPr>
            <p:ph type="title"/>
          </p:nvPr>
        </p:nvSpPr>
        <p:spPr>
          <a:xfrm>
            <a:off x="576000" y="1310588"/>
            <a:ext cx="3240000" cy="1394088"/>
          </a:xfrm>
        </p:spPr>
        <p:txBody>
          <a:bodyPr/>
          <a:lstStyle>
            <a:lvl1pPr>
              <a:defRPr b="1">
                <a:solidFill>
                  <a:srgbClr val="000664"/>
                </a:solidFill>
              </a:defRPr>
            </a:lvl1pPr>
          </a:lstStyle>
          <a:p>
            <a:r>
              <a:rPr lang="nb-NO"/>
              <a:t>Klikk for å redigere tittelstil</a:t>
            </a:r>
            <a:endParaRPr lang="en-US" dirty="0"/>
          </a:p>
        </p:txBody>
      </p:sp>
      <p:sp>
        <p:nvSpPr>
          <p:cNvPr id="13" name="Content Placeholder 2">
            <a:extLst>
              <a:ext uri="{FF2B5EF4-FFF2-40B4-BE49-F238E27FC236}">
                <a16:creationId xmlns:a16="http://schemas.microsoft.com/office/drawing/2014/main" id="{E3B1D6ED-AEBE-BE4D-9051-018E06071743}"/>
              </a:ext>
            </a:extLst>
          </p:cNvPr>
          <p:cNvSpPr>
            <a:spLocks noGrp="1"/>
          </p:cNvSpPr>
          <p:nvPr>
            <p:ph idx="1"/>
          </p:nvPr>
        </p:nvSpPr>
        <p:spPr>
          <a:xfrm>
            <a:off x="4032000" y="1542420"/>
            <a:ext cx="5768823" cy="4729591"/>
          </a:xfrm>
        </p:spPr>
        <p:txBody>
          <a:bodyPr/>
          <a:lstStyle>
            <a:lvl1pPr marL="0" indent="0">
              <a:lnSpc>
                <a:spcPts val="294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14" name="Rektangel 13">
            <a:extLst>
              <a:ext uri="{FF2B5EF4-FFF2-40B4-BE49-F238E27FC236}">
                <a16:creationId xmlns:a16="http://schemas.microsoft.com/office/drawing/2014/main" id="{D6125BB5-7B3E-9E4F-8CE3-03AEF8F9AA13}"/>
              </a:ext>
            </a:extLst>
          </p:cNvPr>
          <p:cNvSpPr/>
          <p:nvPr userDrawn="1"/>
        </p:nvSpPr>
        <p:spPr>
          <a:xfrm>
            <a:off x="0" y="1399086"/>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63FECCB5-0CC0-0344-9674-6E7F4C08A461}"/>
              </a:ext>
            </a:extLst>
          </p:cNvPr>
          <p:cNvPicPr>
            <a:picLocks noChangeAspect="1"/>
          </p:cNvPicPr>
          <p:nvPr userDrawn="1"/>
        </p:nvPicPr>
        <p:blipFill>
          <a:blip r:embed="rId2"/>
          <a:srcRect/>
          <a:stretch/>
        </p:blipFill>
        <p:spPr>
          <a:xfrm>
            <a:off x="9898316" y="0"/>
            <a:ext cx="2293684" cy="6857999"/>
          </a:xfrm>
          <a:prstGeom prst="rect">
            <a:avLst/>
          </a:prstGeom>
        </p:spPr>
      </p:pic>
      <p:pic>
        <p:nvPicPr>
          <p:cNvPr id="16" name="Bilde 15">
            <a:extLst>
              <a:ext uri="{FF2B5EF4-FFF2-40B4-BE49-F238E27FC236}">
                <a16:creationId xmlns:a16="http://schemas.microsoft.com/office/drawing/2014/main" id="{049DE6FE-2451-354F-AC8D-E60E337143F6}"/>
              </a:ext>
            </a:extLst>
          </p:cNvPr>
          <p:cNvPicPr>
            <a:picLocks noChangeAspect="1"/>
          </p:cNvPicPr>
          <p:nvPr userDrawn="1"/>
        </p:nvPicPr>
        <p:blipFill>
          <a:blip r:embed="rId3"/>
          <a:srcRect/>
          <a:stretch/>
        </p:blipFill>
        <p:spPr>
          <a:xfrm>
            <a:off x="10692000" y="162000"/>
            <a:ext cx="1457452" cy="1148588"/>
          </a:xfrm>
          <a:prstGeom prst="rect">
            <a:avLst/>
          </a:prstGeom>
        </p:spPr>
      </p:pic>
    </p:spTree>
    <p:extLst>
      <p:ext uri="{BB962C8B-B14F-4D97-AF65-F5344CB8AC3E}">
        <p14:creationId xmlns:p14="http://schemas.microsoft.com/office/powerpoint/2010/main" val="306622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mal over to spalter_m-san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B0258535-E631-8047-B24B-3055544EB490}"/>
              </a:ext>
            </a:extLst>
          </p:cNvPr>
          <p:cNvSpPr/>
          <p:nvPr userDrawn="1"/>
        </p:nvSpPr>
        <p:spPr>
          <a:xfrm>
            <a:off x="0" y="1399086"/>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Title 1">
            <a:extLst>
              <a:ext uri="{FF2B5EF4-FFF2-40B4-BE49-F238E27FC236}">
                <a16:creationId xmlns:a16="http://schemas.microsoft.com/office/drawing/2014/main" id="{62075B3E-0C5F-894F-852A-CC80751CE837}"/>
              </a:ext>
            </a:extLst>
          </p:cNvPr>
          <p:cNvSpPr>
            <a:spLocks noGrp="1"/>
          </p:cNvSpPr>
          <p:nvPr>
            <p:ph type="title"/>
          </p:nvPr>
        </p:nvSpPr>
        <p:spPr>
          <a:xfrm>
            <a:off x="576000" y="1310588"/>
            <a:ext cx="3240000" cy="1394088"/>
          </a:xfrm>
        </p:spPr>
        <p:txBody>
          <a:bodyPr/>
          <a:lstStyle>
            <a:lvl1pPr>
              <a:defRPr b="1">
                <a:solidFill>
                  <a:srgbClr val="000664"/>
                </a:solidFill>
              </a:defRPr>
            </a:lvl1pPr>
          </a:lstStyle>
          <a:p>
            <a:r>
              <a:rPr lang="nb-NO"/>
              <a:t>Klikk for å redigere tittelstil</a:t>
            </a:r>
            <a:endParaRPr lang="en-US" dirty="0"/>
          </a:p>
        </p:txBody>
      </p:sp>
      <p:sp>
        <p:nvSpPr>
          <p:cNvPr id="18" name="Content Placeholder 2">
            <a:extLst>
              <a:ext uri="{FF2B5EF4-FFF2-40B4-BE49-F238E27FC236}">
                <a16:creationId xmlns:a16="http://schemas.microsoft.com/office/drawing/2014/main" id="{2814AFF0-3485-5F4B-98FF-F8B7709ADBAA}"/>
              </a:ext>
            </a:extLst>
          </p:cNvPr>
          <p:cNvSpPr>
            <a:spLocks noGrp="1"/>
          </p:cNvSpPr>
          <p:nvPr>
            <p:ph idx="1"/>
          </p:nvPr>
        </p:nvSpPr>
        <p:spPr>
          <a:xfrm>
            <a:off x="4032000" y="1542420"/>
            <a:ext cx="5768823" cy="4729591"/>
          </a:xfrm>
        </p:spPr>
        <p:txBody>
          <a:bodyPr/>
          <a:lstStyle>
            <a:lvl1pPr marL="0" indent="0">
              <a:lnSpc>
                <a:spcPts val="294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pic>
        <p:nvPicPr>
          <p:cNvPr id="19" name="Bilde 18">
            <a:extLst>
              <a:ext uri="{FF2B5EF4-FFF2-40B4-BE49-F238E27FC236}">
                <a16:creationId xmlns:a16="http://schemas.microsoft.com/office/drawing/2014/main" id="{FBC8BE43-0266-8043-9006-F7D87DFDB2C5}"/>
              </a:ext>
            </a:extLst>
          </p:cNvPr>
          <p:cNvPicPr>
            <a:picLocks noChangeAspect="1"/>
          </p:cNvPicPr>
          <p:nvPr userDrawn="1"/>
        </p:nvPicPr>
        <p:blipFill>
          <a:blip r:embed="rId2"/>
          <a:srcRect/>
          <a:stretch/>
        </p:blipFill>
        <p:spPr>
          <a:xfrm>
            <a:off x="9898316" y="0"/>
            <a:ext cx="2293684" cy="6857999"/>
          </a:xfrm>
          <a:prstGeom prst="rect">
            <a:avLst/>
          </a:prstGeom>
        </p:spPr>
      </p:pic>
      <p:pic>
        <p:nvPicPr>
          <p:cNvPr id="20" name="Bilde 19">
            <a:extLst>
              <a:ext uri="{FF2B5EF4-FFF2-40B4-BE49-F238E27FC236}">
                <a16:creationId xmlns:a16="http://schemas.microsoft.com/office/drawing/2014/main" id="{140C8ABF-68A2-364B-94D2-27784099152F}"/>
              </a:ext>
            </a:extLst>
          </p:cNvPr>
          <p:cNvPicPr>
            <a:picLocks noChangeAspect="1"/>
          </p:cNvPicPr>
          <p:nvPr userDrawn="1"/>
        </p:nvPicPr>
        <p:blipFill>
          <a:blip r:embed="rId3"/>
          <a:srcRect/>
          <a:stretch/>
        </p:blipFill>
        <p:spPr>
          <a:xfrm>
            <a:off x="10692000" y="162000"/>
            <a:ext cx="1457452" cy="1148588"/>
          </a:xfrm>
          <a:prstGeom prst="rect">
            <a:avLst/>
          </a:prstGeom>
        </p:spPr>
      </p:pic>
    </p:spTree>
    <p:extLst>
      <p:ext uri="{BB962C8B-B14F-4D97-AF65-F5344CB8AC3E}">
        <p14:creationId xmlns:p14="http://schemas.microsoft.com/office/powerpoint/2010/main" val="422814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mal over to spalter_lyseblå">
    <p:bg>
      <p:bgPr>
        <a:solidFill>
          <a:srgbClr val="A9E5FB"/>
        </a:solidFill>
        <a:effectLst/>
      </p:bgPr>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B0258535-E631-8047-B24B-3055544EB490}"/>
              </a:ext>
            </a:extLst>
          </p:cNvPr>
          <p:cNvSpPr/>
          <p:nvPr userDrawn="1"/>
        </p:nvSpPr>
        <p:spPr>
          <a:xfrm>
            <a:off x="0" y="1399086"/>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Title 1">
            <a:extLst>
              <a:ext uri="{FF2B5EF4-FFF2-40B4-BE49-F238E27FC236}">
                <a16:creationId xmlns:a16="http://schemas.microsoft.com/office/drawing/2014/main" id="{62075B3E-0C5F-894F-852A-CC80751CE837}"/>
              </a:ext>
            </a:extLst>
          </p:cNvPr>
          <p:cNvSpPr>
            <a:spLocks noGrp="1"/>
          </p:cNvSpPr>
          <p:nvPr>
            <p:ph type="title"/>
          </p:nvPr>
        </p:nvSpPr>
        <p:spPr>
          <a:xfrm>
            <a:off x="576000" y="1310588"/>
            <a:ext cx="3240000" cy="1394088"/>
          </a:xfrm>
        </p:spPr>
        <p:txBody>
          <a:bodyPr/>
          <a:lstStyle>
            <a:lvl1pPr>
              <a:defRPr b="1">
                <a:solidFill>
                  <a:srgbClr val="000664"/>
                </a:solidFill>
              </a:defRPr>
            </a:lvl1pPr>
          </a:lstStyle>
          <a:p>
            <a:r>
              <a:rPr lang="nb-NO"/>
              <a:t>Klikk for å redigere tittelstil</a:t>
            </a:r>
            <a:endParaRPr lang="en-US" dirty="0"/>
          </a:p>
        </p:txBody>
      </p:sp>
      <p:sp>
        <p:nvSpPr>
          <p:cNvPr id="18" name="Content Placeholder 2">
            <a:extLst>
              <a:ext uri="{FF2B5EF4-FFF2-40B4-BE49-F238E27FC236}">
                <a16:creationId xmlns:a16="http://schemas.microsoft.com/office/drawing/2014/main" id="{2814AFF0-3485-5F4B-98FF-F8B7709ADBAA}"/>
              </a:ext>
            </a:extLst>
          </p:cNvPr>
          <p:cNvSpPr>
            <a:spLocks noGrp="1"/>
          </p:cNvSpPr>
          <p:nvPr>
            <p:ph idx="1"/>
          </p:nvPr>
        </p:nvSpPr>
        <p:spPr>
          <a:xfrm>
            <a:off x="4032000" y="1542420"/>
            <a:ext cx="5768823" cy="4729591"/>
          </a:xfrm>
        </p:spPr>
        <p:txBody>
          <a:bodyPr/>
          <a:lstStyle>
            <a:lvl1pPr marL="0" indent="0">
              <a:lnSpc>
                <a:spcPts val="294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pic>
        <p:nvPicPr>
          <p:cNvPr id="19" name="Bilde 18">
            <a:extLst>
              <a:ext uri="{FF2B5EF4-FFF2-40B4-BE49-F238E27FC236}">
                <a16:creationId xmlns:a16="http://schemas.microsoft.com/office/drawing/2014/main" id="{FBC8BE43-0266-8043-9006-F7D87DFDB2C5}"/>
              </a:ext>
            </a:extLst>
          </p:cNvPr>
          <p:cNvPicPr>
            <a:picLocks noChangeAspect="1"/>
          </p:cNvPicPr>
          <p:nvPr userDrawn="1"/>
        </p:nvPicPr>
        <p:blipFill>
          <a:blip r:embed="rId2"/>
          <a:srcRect/>
          <a:stretch/>
        </p:blipFill>
        <p:spPr>
          <a:xfrm>
            <a:off x="9898316" y="0"/>
            <a:ext cx="2293683" cy="6857999"/>
          </a:xfrm>
          <a:prstGeom prst="rect">
            <a:avLst/>
          </a:prstGeom>
        </p:spPr>
      </p:pic>
      <p:pic>
        <p:nvPicPr>
          <p:cNvPr id="20" name="Bilde 19">
            <a:extLst>
              <a:ext uri="{FF2B5EF4-FFF2-40B4-BE49-F238E27FC236}">
                <a16:creationId xmlns:a16="http://schemas.microsoft.com/office/drawing/2014/main" id="{140C8ABF-68A2-364B-94D2-27784099152F}"/>
              </a:ext>
            </a:extLst>
          </p:cNvPr>
          <p:cNvPicPr>
            <a:picLocks noChangeAspect="1"/>
          </p:cNvPicPr>
          <p:nvPr userDrawn="1"/>
        </p:nvPicPr>
        <p:blipFill>
          <a:blip r:embed="rId3"/>
          <a:srcRect/>
          <a:stretch/>
        </p:blipFill>
        <p:spPr>
          <a:xfrm>
            <a:off x="10692000" y="162000"/>
            <a:ext cx="1457452" cy="1148588"/>
          </a:xfrm>
          <a:prstGeom prst="rect">
            <a:avLst/>
          </a:prstGeom>
        </p:spPr>
      </p:pic>
    </p:spTree>
    <p:extLst>
      <p:ext uri="{BB962C8B-B14F-4D97-AF65-F5344CB8AC3E}">
        <p14:creationId xmlns:p14="http://schemas.microsoft.com/office/powerpoint/2010/main" val="348179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mal over to spalter_sand">
    <p:bg>
      <p:bgPr>
        <a:solidFill>
          <a:srgbClr val="F9F6F3"/>
        </a:solidFill>
        <a:effectLst/>
      </p:bgPr>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B0258535-E631-8047-B24B-3055544EB490}"/>
              </a:ext>
            </a:extLst>
          </p:cNvPr>
          <p:cNvSpPr/>
          <p:nvPr userDrawn="1"/>
        </p:nvSpPr>
        <p:spPr>
          <a:xfrm>
            <a:off x="0" y="1399086"/>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Title 1">
            <a:extLst>
              <a:ext uri="{FF2B5EF4-FFF2-40B4-BE49-F238E27FC236}">
                <a16:creationId xmlns:a16="http://schemas.microsoft.com/office/drawing/2014/main" id="{62075B3E-0C5F-894F-852A-CC80751CE837}"/>
              </a:ext>
            </a:extLst>
          </p:cNvPr>
          <p:cNvSpPr>
            <a:spLocks noGrp="1"/>
          </p:cNvSpPr>
          <p:nvPr>
            <p:ph type="title"/>
          </p:nvPr>
        </p:nvSpPr>
        <p:spPr>
          <a:xfrm>
            <a:off x="576000" y="1310588"/>
            <a:ext cx="3240000" cy="1394088"/>
          </a:xfrm>
        </p:spPr>
        <p:txBody>
          <a:bodyPr/>
          <a:lstStyle>
            <a:lvl1pPr>
              <a:defRPr b="1">
                <a:solidFill>
                  <a:srgbClr val="000664"/>
                </a:solidFill>
              </a:defRPr>
            </a:lvl1pPr>
          </a:lstStyle>
          <a:p>
            <a:r>
              <a:rPr lang="nb-NO"/>
              <a:t>Klikk for å redigere tittelstil</a:t>
            </a:r>
            <a:endParaRPr lang="en-US" dirty="0"/>
          </a:p>
        </p:txBody>
      </p:sp>
      <p:sp>
        <p:nvSpPr>
          <p:cNvPr id="18" name="Content Placeholder 2">
            <a:extLst>
              <a:ext uri="{FF2B5EF4-FFF2-40B4-BE49-F238E27FC236}">
                <a16:creationId xmlns:a16="http://schemas.microsoft.com/office/drawing/2014/main" id="{2814AFF0-3485-5F4B-98FF-F8B7709ADBAA}"/>
              </a:ext>
            </a:extLst>
          </p:cNvPr>
          <p:cNvSpPr>
            <a:spLocks noGrp="1"/>
          </p:cNvSpPr>
          <p:nvPr>
            <p:ph idx="1"/>
          </p:nvPr>
        </p:nvSpPr>
        <p:spPr>
          <a:xfrm>
            <a:off x="4032000" y="1542420"/>
            <a:ext cx="5768823" cy="4729591"/>
          </a:xfrm>
        </p:spPr>
        <p:txBody>
          <a:bodyPr/>
          <a:lstStyle>
            <a:lvl1pPr marL="0" indent="0">
              <a:lnSpc>
                <a:spcPts val="2940"/>
              </a:lnSpc>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pic>
        <p:nvPicPr>
          <p:cNvPr id="19" name="Bilde 18">
            <a:extLst>
              <a:ext uri="{FF2B5EF4-FFF2-40B4-BE49-F238E27FC236}">
                <a16:creationId xmlns:a16="http://schemas.microsoft.com/office/drawing/2014/main" id="{FBC8BE43-0266-8043-9006-F7D87DFDB2C5}"/>
              </a:ext>
            </a:extLst>
          </p:cNvPr>
          <p:cNvPicPr>
            <a:picLocks noChangeAspect="1"/>
          </p:cNvPicPr>
          <p:nvPr userDrawn="1"/>
        </p:nvPicPr>
        <p:blipFill>
          <a:blip r:embed="rId2"/>
          <a:srcRect/>
          <a:stretch/>
        </p:blipFill>
        <p:spPr>
          <a:xfrm>
            <a:off x="9898316" y="0"/>
            <a:ext cx="2293683" cy="6857999"/>
          </a:xfrm>
          <a:prstGeom prst="rect">
            <a:avLst/>
          </a:prstGeom>
        </p:spPr>
      </p:pic>
      <p:pic>
        <p:nvPicPr>
          <p:cNvPr id="20" name="Bilde 19">
            <a:extLst>
              <a:ext uri="{FF2B5EF4-FFF2-40B4-BE49-F238E27FC236}">
                <a16:creationId xmlns:a16="http://schemas.microsoft.com/office/drawing/2014/main" id="{140C8ABF-68A2-364B-94D2-27784099152F}"/>
              </a:ext>
            </a:extLst>
          </p:cNvPr>
          <p:cNvPicPr>
            <a:picLocks noChangeAspect="1"/>
          </p:cNvPicPr>
          <p:nvPr userDrawn="1"/>
        </p:nvPicPr>
        <p:blipFill>
          <a:blip r:embed="rId3"/>
          <a:srcRect/>
          <a:stretch/>
        </p:blipFill>
        <p:spPr>
          <a:xfrm>
            <a:off x="10692000" y="162000"/>
            <a:ext cx="1457452" cy="1148588"/>
          </a:xfrm>
          <a:prstGeom prst="rect">
            <a:avLst/>
          </a:prstGeom>
        </p:spPr>
      </p:pic>
    </p:spTree>
    <p:extLst>
      <p:ext uri="{BB962C8B-B14F-4D97-AF65-F5344CB8AC3E}">
        <p14:creationId xmlns:p14="http://schemas.microsoft.com/office/powerpoint/2010/main" val="4158190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radisjonell tekstmal - hvit">
    <p:spTree>
      <p:nvGrpSpPr>
        <p:cNvPr id="1" name=""/>
        <p:cNvGrpSpPr/>
        <p:nvPr/>
      </p:nvGrpSpPr>
      <p:grpSpPr>
        <a:xfrm>
          <a:off x="0" y="0"/>
          <a:ext cx="0" cy="0"/>
          <a:chOff x="0" y="0"/>
          <a:chExt cx="0" cy="0"/>
        </a:xfrm>
      </p:grpSpPr>
      <p:sp>
        <p:nvSpPr>
          <p:cNvPr id="2" name="Title 1"/>
          <p:cNvSpPr>
            <a:spLocks noGrp="1"/>
          </p:cNvSpPr>
          <p:nvPr>
            <p:ph type="title"/>
          </p:nvPr>
        </p:nvSpPr>
        <p:spPr>
          <a:xfrm>
            <a:off x="576000" y="642726"/>
            <a:ext cx="9000000" cy="1205890"/>
          </a:xfrm>
        </p:spPr>
        <p:txBody>
          <a:bodyPr/>
          <a:lstStyle>
            <a:lvl1pPr>
              <a:defRPr b="1">
                <a:solidFill>
                  <a:srgbClr val="000664"/>
                </a:solidFill>
              </a:defRPr>
            </a:lvl1pPr>
          </a:lstStyle>
          <a:p>
            <a:r>
              <a:rPr lang="nb-NO"/>
              <a:t>Klikk for å redigere tittelstil</a:t>
            </a:r>
            <a:endParaRPr lang="en-US" dirty="0"/>
          </a:p>
        </p:txBody>
      </p:sp>
      <p:sp>
        <p:nvSpPr>
          <p:cNvPr id="3" name="Content Placeholder 2"/>
          <p:cNvSpPr>
            <a:spLocks noGrp="1"/>
          </p:cNvSpPr>
          <p:nvPr>
            <p:ph idx="1"/>
          </p:nvPr>
        </p:nvSpPr>
        <p:spPr>
          <a:xfrm>
            <a:off x="576000" y="1940385"/>
            <a:ext cx="10260000" cy="44089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Rektangel 7"/>
          <p:cNvSpPr/>
          <p:nvPr userDrawn="1"/>
        </p:nvSpPr>
        <p:spPr>
          <a:xfrm>
            <a:off x="0" y="637125"/>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DE74CA81-B61C-F247-A230-C0D446D06F27}"/>
              </a:ext>
            </a:extLst>
          </p:cNvPr>
          <p:cNvPicPr>
            <a:picLocks noChangeAspect="1"/>
          </p:cNvPicPr>
          <p:nvPr userDrawn="1"/>
        </p:nvPicPr>
        <p:blipFill>
          <a:blip r:embed="rId2"/>
          <a:srcRect/>
          <a:stretch/>
        </p:blipFill>
        <p:spPr>
          <a:xfrm>
            <a:off x="11230472" y="0"/>
            <a:ext cx="831578" cy="6872068"/>
          </a:xfrm>
          <a:prstGeom prst="rect">
            <a:avLst/>
          </a:prstGeom>
        </p:spPr>
      </p:pic>
      <p:pic>
        <p:nvPicPr>
          <p:cNvPr id="10" name="Bilde 9">
            <a:extLst>
              <a:ext uri="{FF2B5EF4-FFF2-40B4-BE49-F238E27FC236}">
                <a16:creationId xmlns:a16="http://schemas.microsoft.com/office/drawing/2014/main" id="{EC0ADEEC-E2DF-FD40-9A39-18A8294DBFE7}"/>
              </a:ext>
            </a:extLst>
          </p:cNvPr>
          <p:cNvPicPr>
            <a:picLocks noChangeAspect="1"/>
          </p:cNvPicPr>
          <p:nvPr userDrawn="1"/>
        </p:nvPicPr>
        <p:blipFill>
          <a:blip r:embed="rId3"/>
          <a:srcRect/>
          <a:stretch/>
        </p:blipFill>
        <p:spPr>
          <a:xfrm>
            <a:off x="9919268" y="162000"/>
            <a:ext cx="1457452" cy="1148588"/>
          </a:xfrm>
          <a:prstGeom prst="rect">
            <a:avLst/>
          </a:prstGeom>
        </p:spPr>
      </p:pic>
    </p:spTree>
    <p:extLst>
      <p:ext uri="{BB962C8B-B14F-4D97-AF65-F5344CB8AC3E}">
        <p14:creationId xmlns:p14="http://schemas.microsoft.com/office/powerpoint/2010/main" val="38819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disjonell tekstmal - lyseblå">
    <p:bg>
      <p:bgPr>
        <a:solidFill>
          <a:schemeClr val="accent3"/>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B210FA55-8796-5742-8E35-71AB9C0B8E8D}"/>
              </a:ext>
            </a:extLst>
          </p:cNvPr>
          <p:cNvPicPr>
            <a:picLocks noChangeAspect="1"/>
          </p:cNvPicPr>
          <p:nvPr userDrawn="1"/>
        </p:nvPicPr>
        <p:blipFill>
          <a:blip r:embed="rId2"/>
          <a:srcRect/>
          <a:stretch/>
        </p:blipFill>
        <p:spPr>
          <a:xfrm>
            <a:off x="11230472" y="0"/>
            <a:ext cx="831578" cy="6872068"/>
          </a:xfrm>
          <a:prstGeom prst="rect">
            <a:avLst/>
          </a:prstGeom>
        </p:spPr>
      </p:pic>
      <p:pic>
        <p:nvPicPr>
          <p:cNvPr id="11" name="Bilde 10">
            <a:extLst>
              <a:ext uri="{FF2B5EF4-FFF2-40B4-BE49-F238E27FC236}">
                <a16:creationId xmlns:a16="http://schemas.microsoft.com/office/drawing/2014/main" id="{8888BDE5-D38F-4840-9AE3-5A26BB270362}"/>
              </a:ext>
            </a:extLst>
          </p:cNvPr>
          <p:cNvPicPr>
            <a:picLocks noChangeAspect="1"/>
          </p:cNvPicPr>
          <p:nvPr userDrawn="1"/>
        </p:nvPicPr>
        <p:blipFill>
          <a:blip r:embed="rId3"/>
          <a:srcRect/>
          <a:stretch/>
        </p:blipFill>
        <p:spPr>
          <a:xfrm>
            <a:off x="9919268" y="162000"/>
            <a:ext cx="1457452" cy="1148588"/>
          </a:xfrm>
          <a:prstGeom prst="rect">
            <a:avLst/>
          </a:prstGeom>
        </p:spPr>
      </p:pic>
      <p:sp>
        <p:nvSpPr>
          <p:cNvPr id="12" name="Title 1">
            <a:extLst>
              <a:ext uri="{FF2B5EF4-FFF2-40B4-BE49-F238E27FC236}">
                <a16:creationId xmlns:a16="http://schemas.microsoft.com/office/drawing/2014/main" id="{307067AC-1724-FC49-8955-C5F5AC6BCD7B}"/>
              </a:ext>
            </a:extLst>
          </p:cNvPr>
          <p:cNvSpPr>
            <a:spLocks noGrp="1"/>
          </p:cNvSpPr>
          <p:nvPr>
            <p:ph type="title"/>
          </p:nvPr>
        </p:nvSpPr>
        <p:spPr>
          <a:xfrm>
            <a:off x="576000" y="642726"/>
            <a:ext cx="9000000" cy="1205890"/>
          </a:xfrm>
        </p:spPr>
        <p:txBody>
          <a:bodyPr/>
          <a:lstStyle>
            <a:lvl1pPr>
              <a:defRPr b="1">
                <a:solidFill>
                  <a:srgbClr val="000664"/>
                </a:solidFill>
              </a:defRPr>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742FCAA-223D-EA43-BD48-1F01959A1A51}"/>
              </a:ext>
            </a:extLst>
          </p:cNvPr>
          <p:cNvSpPr>
            <a:spLocks noGrp="1"/>
          </p:cNvSpPr>
          <p:nvPr>
            <p:ph idx="1"/>
          </p:nvPr>
        </p:nvSpPr>
        <p:spPr>
          <a:xfrm>
            <a:off x="576000" y="1940385"/>
            <a:ext cx="10260000" cy="44089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5" name="Rektangel 14">
            <a:extLst>
              <a:ext uri="{FF2B5EF4-FFF2-40B4-BE49-F238E27FC236}">
                <a16:creationId xmlns:a16="http://schemas.microsoft.com/office/drawing/2014/main" id="{1281B3E6-0AC7-5B4B-8A3C-32FC188BC18F}"/>
              </a:ext>
            </a:extLst>
          </p:cNvPr>
          <p:cNvSpPr/>
          <p:nvPr userDrawn="1"/>
        </p:nvSpPr>
        <p:spPr>
          <a:xfrm>
            <a:off x="0" y="637125"/>
            <a:ext cx="212400" cy="1188000"/>
          </a:xfrm>
          <a:prstGeom prst="rect">
            <a:avLst/>
          </a:prstGeom>
          <a:solidFill>
            <a:srgbClr val="FF45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5431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720000"/>
            <a:ext cx="9000000" cy="1205890"/>
          </a:xfrm>
          <a:prstGeom prst="rect">
            <a:avLst/>
          </a:prstGeom>
        </p:spPr>
        <p:txBody>
          <a:bodyPr vert="horz" lIns="91440" tIns="45720" rIns="91440" bIns="45720" rtlCol="0" anchor="ctr">
            <a:normAutofit/>
          </a:bodyPr>
          <a:lstStyle/>
          <a:p>
            <a:r>
              <a:rPr lang="nb-NO" dirty="0"/>
              <a:t>Klikk for å redigere tittel</a:t>
            </a:r>
            <a:endParaRPr lang="en-US" dirty="0"/>
          </a:p>
        </p:txBody>
      </p:sp>
      <p:sp>
        <p:nvSpPr>
          <p:cNvPr id="3" name="Text Placeholder 2"/>
          <p:cNvSpPr>
            <a:spLocks noGrp="1"/>
          </p:cNvSpPr>
          <p:nvPr>
            <p:ph type="body" idx="1"/>
          </p:nvPr>
        </p:nvSpPr>
        <p:spPr>
          <a:xfrm>
            <a:off x="720000" y="2016000"/>
            <a:ext cx="10260000" cy="4140000"/>
          </a:xfrm>
          <a:prstGeom prst="rect">
            <a:avLst/>
          </a:prstGeom>
        </p:spPr>
        <p:txBody>
          <a:bodyPr vert="horz" lIns="91440" tIns="45720" rIns="91440" bIns="4572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1175846238"/>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0" r:id="rId3"/>
    <p:sldLayoutId id="2147483673" r:id="rId4"/>
    <p:sldLayoutId id="2147483671" r:id="rId5"/>
    <p:sldLayoutId id="2147483678" r:id="rId6"/>
    <p:sldLayoutId id="2147483679" r:id="rId7"/>
    <p:sldLayoutId id="2147483650" r:id="rId8"/>
    <p:sldLayoutId id="2147483668" r:id="rId9"/>
    <p:sldLayoutId id="2147483669" r:id="rId10"/>
    <p:sldLayoutId id="2147483676" r:id="rId11"/>
    <p:sldLayoutId id="2147483683" r:id="rId12"/>
    <p:sldLayoutId id="2147483680" r:id="rId13"/>
    <p:sldLayoutId id="2147483681" r:id="rId14"/>
    <p:sldLayoutId id="2147483672" r:id="rId15"/>
    <p:sldLayoutId id="2147483682" r:id="rId16"/>
    <p:sldLayoutId id="2147483684" r:id="rId17"/>
    <p:sldLayoutId id="2147483675" r:id="rId18"/>
    <p:sldLayoutId id="2147483651" r:id="rId19"/>
    <p:sldLayoutId id="2147483658" r:id="rId20"/>
    <p:sldLayoutId id="2147483659" r:id="rId21"/>
  </p:sldLayoutIdLst>
  <p:txStyles>
    <p:titleStyle>
      <a:lvl1pPr algn="l" defTabSz="457200" rtl="0" eaLnBrk="1" latinLnBrk="0" hangingPunct="1">
        <a:spcBef>
          <a:spcPct val="0"/>
        </a:spcBef>
        <a:buNone/>
        <a:defRPr sz="3000" b="1" kern="1200">
          <a:solidFill>
            <a:srgbClr val="000664"/>
          </a:solidFill>
          <a:latin typeface="+mj-lt"/>
          <a:ea typeface="+mj-ea"/>
          <a:cs typeface="+mj-cs"/>
        </a:defRPr>
      </a:lvl1pPr>
    </p:titleStyle>
    <p:bodyStyle>
      <a:lvl1pPr marL="457200" indent="-457200" algn="l" defTabSz="457200" rtl="0" eaLnBrk="1" latinLnBrk="0" hangingPunct="1">
        <a:lnSpc>
          <a:spcPts val="2940"/>
        </a:lnSpc>
        <a:spcBef>
          <a:spcPct val="20000"/>
        </a:spcBef>
        <a:buFont typeface="Arial" panose="020B0604020202020204" pitchFamily="34" charset="0"/>
        <a:buChar char="•"/>
        <a:defRPr sz="2200" kern="1200">
          <a:solidFill>
            <a:schemeClr val="tx1"/>
          </a:solidFill>
          <a:latin typeface="+mn-lt"/>
          <a:ea typeface="+mn-ea"/>
          <a:cs typeface="+mn-cs"/>
        </a:defRPr>
      </a:lvl1pPr>
      <a:lvl2pPr marL="742950" indent="-285750" algn="l" defTabSz="457200" rtl="0" eaLnBrk="1" latinLnBrk="0" hangingPunct="1">
        <a:lnSpc>
          <a:spcPts val="2940"/>
        </a:lnSpc>
        <a:spcBef>
          <a:spcPct val="200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457200" rtl="0" eaLnBrk="1" latinLnBrk="0" hangingPunct="1">
        <a:lnSpc>
          <a:spcPts val="2940"/>
        </a:lnSpc>
        <a:spcBef>
          <a:spcPct val="20000"/>
        </a:spcBef>
        <a:buFont typeface="Courier New" panose="02070309020205020404" pitchFamily="49" charset="0"/>
        <a:buChar char="o"/>
        <a:defRPr sz="1800" kern="1200">
          <a:solidFill>
            <a:schemeClr val="tx1"/>
          </a:solidFill>
          <a:latin typeface="+mn-lt"/>
          <a:ea typeface="+mn-ea"/>
          <a:cs typeface="+mn-cs"/>
        </a:defRPr>
      </a:lvl3pPr>
      <a:lvl4pPr marL="1600200" indent="-228600" algn="l" defTabSz="457200" rtl="0" eaLnBrk="1" latinLnBrk="0" hangingPunct="1">
        <a:lnSpc>
          <a:spcPts val="2940"/>
        </a:lnSpc>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lnSpc>
          <a:spcPts val="294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2C6B8-1E96-AE4B-932C-2E766C43325F}"/>
              </a:ext>
            </a:extLst>
          </p:cNvPr>
          <p:cNvSpPr>
            <a:spLocks noGrp="1"/>
          </p:cNvSpPr>
          <p:nvPr>
            <p:ph type="ctrTitle"/>
          </p:nvPr>
        </p:nvSpPr>
        <p:spPr/>
        <p:txBody>
          <a:bodyPr/>
          <a:lstStyle/>
          <a:p>
            <a:r>
              <a:rPr lang="nb-NO" dirty="0"/>
              <a:t>Kunnskapsdatabasen</a:t>
            </a:r>
          </a:p>
        </p:txBody>
      </p:sp>
      <p:sp>
        <p:nvSpPr>
          <p:cNvPr id="3" name="Undertittel 2">
            <a:extLst>
              <a:ext uri="{FF2B5EF4-FFF2-40B4-BE49-F238E27FC236}">
                <a16:creationId xmlns:a16="http://schemas.microsoft.com/office/drawing/2014/main" id="{53D222A7-1F7E-B54C-854F-30B8D7B7CA13}"/>
              </a:ext>
            </a:extLst>
          </p:cNvPr>
          <p:cNvSpPr>
            <a:spLocks noGrp="1"/>
          </p:cNvSpPr>
          <p:nvPr>
            <p:ph type="subTitle" idx="1"/>
          </p:nvPr>
        </p:nvSpPr>
        <p:spPr/>
        <p:txBody>
          <a:bodyPr/>
          <a:lstStyle/>
          <a:p>
            <a:endParaRPr lang="nb-NO" dirty="0"/>
          </a:p>
        </p:txBody>
      </p:sp>
      <p:sp>
        <p:nvSpPr>
          <p:cNvPr id="7" name="Rektangel 6">
            <a:extLst>
              <a:ext uri="{FF2B5EF4-FFF2-40B4-BE49-F238E27FC236}">
                <a16:creationId xmlns:a16="http://schemas.microsoft.com/office/drawing/2014/main" id="{130C02DF-0777-EA4F-BA87-F76A0C155477}"/>
              </a:ext>
            </a:extLst>
          </p:cNvPr>
          <p:cNvSpPr/>
          <p:nvPr/>
        </p:nvSpPr>
        <p:spPr>
          <a:xfrm>
            <a:off x="769358" y="6213511"/>
            <a:ext cx="6760527" cy="323165"/>
          </a:xfrm>
          <a:prstGeom prst="rect">
            <a:avLst/>
          </a:prstGeom>
        </p:spPr>
        <p:txBody>
          <a:bodyPr wrap="square">
            <a:spAutoFit/>
          </a:bodyPr>
          <a:lstStyle/>
          <a:p>
            <a:r>
              <a:rPr lang="nb-NO" sz="1500" dirty="0">
                <a:solidFill>
                  <a:srgbClr val="A9E5FB">
                    <a:alpha val="49000"/>
                  </a:srgbClr>
                </a:solidFill>
                <a:effectLst>
                  <a:outerShdw blurRad="38100" dist="38100" dir="2700000" algn="tl">
                    <a:srgbClr val="000000">
                      <a:alpha val="43137"/>
                    </a:srgbClr>
                  </a:outerShdw>
                </a:effectLst>
              </a:rPr>
              <a:t>Kristin Ballantine, senior kommunikasjonsrådgiver  //  Svolvær, 02.09.24</a:t>
            </a:r>
          </a:p>
        </p:txBody>
      </p:sp>
      <p:pic>
        <p:nvPicPr>
          <p:cNvPr id="9" name="Plassholder for bilde 8" descr="Et bilde som inneholder himmel, vann, utendørs, båt&#10;&#10;Automatisk generert beskrivelse">
            <a:extLst>
              <a:ext uri="{FF2B5EF4-FFF2-40B4-BE49-F238E27FC236}">
                <a16:creationId xmlns:a16="http://schemas.microsoft.com/office/drawing/2014/main" id="{043C6DFC-E69F-274A-9764-076E5F3F7356}"/>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958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F61CE0-8F69-6E96-01F1-6CAEC2E271C3}"/>
              </a:ext>
            </a:extLst>
          </p:cNvPr>
          <p:cNvSpPr>
            <a:spLocks noGrp="1"/>
          </p:cNvSpPr>
          <p:nvPr>
            <p:ph type="title"/>
          </p:nvPr>
        </p:nvSpPr>
        <p:spPr/>
        <p:txBody>
          <a:bodyPr/>
          <a:lstStyle/>
          <a:p>
            <a:endParaRPr lang="nb-NO"/>
          </a:p>
        </p:txBody>
      </p:sp>
      <p:pic>
        <p:nvPicPr>
          <p:cNvPr id="5" name="Plassholder for innhold 4" descr="Et bilde som inneholder tekst, skjermbilde, Font, nummer&#10;&#10;Automatisk generert beskrivelse">
            <a:extLst>
              <a:ext uri="{FF2B5EF4-FFF2-40B4-BE49-F238E27FC236}">
                <a16:creationId xmlns:a16="http://schemas.microsoft.com/office/drawing/2014/main" id="{61252D3F-8C31-99C3-D487-9718F4475951}"/>
              </a:ext>
            </a:extLst>
          </p:cNvPr>
          <p:cNvPicPr>
            <a:picLocks noGrp="1" noChangeAspect="1"/>
          </p:cNvPicPr>
          <p:nvPr>
            <p:ph idx="1"/>
          </p:nvPr>
        </p:nvPicPr>
        <p:blipFill>
          <a:blip r:embed="rId3"/>
          <a:stretch>
            <a:fillRect/>
          </a:stretch>
        </p:blipFill>
        <p:spPr>
          <a:xfrm>
            <a:off x="1" y="1"/>
            <a:ext cx="10053562" cy="6878372"/>
          </a:xfrm>
        </p:spPr>
      </p:pic>
    </p:spTree>
    <p:extLst>
      <p:ext uri="{BB962C8B-B14F-4D97-AF65-F5344CB8AC3E}">
        <p14:creationId xmlns:p14="http://schemas.microsoft.com/office/powerpoint/2010/main" val="128663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F61CE0-8F69-6E96-01F1-6CAEC2E271C3}"/>
              </a:ext>
            </a:extLst>
          </p:cNvPr>
          <p:cNvSpPr>
            <a:spLocks noGrp="1"/>
          </p:cNvSpPr>
          <p:nvPr>
            <p:ph type="title"/>
          </p:nvPr>
        </p:nvSpPr>
        <p:spPr/>
        <p:txBody>
          <a:bodyPr/>
          <a:lstStyle/>
          <a:p>
            <a:endParaRPr lang="nb-NO"/>
          </a:p>
        </p:txBody>
      </p:sp>
      <p:pic>
        <p:nvPicPr>
          <p:cNvPr id="5" name="Plassholder for innhold 4" descr="Et bilde som inneholder tekst, skjermbilde, Font, nummer&#10;&#10;Automatisk generert beskrivelse">
            <a:extLst>
              <a:ext uri="{FF2B5EF4-FFF2-40B4-BE49-F238E27FC236}">
                <a16:creationId xmlns:a16="http://schemas.microsoft.com/office/drawing/2014/main" id="{61252D3F-8C31-99C3-D487-9718F4475951}"/>
              </a:ext>
            </a:extLst>
          </p:cNvPr>
          <p:cNvPicPr>
            <a:picLocks noGrp="1" noChangeAspect="1"/>
          </p:cNvPicPr>
          <p:nvPr>
            <p:ph idx="1"/>
          </p:nvPr>
        </p:nvPicPr>
        <p:blipFill>
          <a:blip r:embed="rId3"/>
          <a:stretch>
            <a:fillRect/>
          </a:stretch>
        </p:blipFill>
        <p:spPr>
          <a:xfrm>
            <a:off x="1" y="1"/>
            <a:ext cx="10053562" cy="6878372"/>
          </a:xfrm>
        </p:spPr>
      </p:pic>
      <p:sp>
        <p:nvSpPr>
          <p:cNvPr id="3" name="Ellipse 2">
            <a:extLst>
              <a:ext uri="{FF2B5EF4-FFF2-40B4-BE49-F238E27FC236}">
                <a16:creationId xmlns:a16="http://schemas.microsoft.com/office/drawing/2014/main" id="{D0F82A4D-2279-D4CD-7DC0-7B3BE1EFAAFD}"/>
              </a:ext>
            </a:extLst>
          </p:cNvPr>
          <p:cNvSpPr/>
          <p:nvPr/>
        </p:nvSpPr>
        <p:spPr>
          <a:xfrm>
            <a:off x="125790" y="4378476"/>
            <a:ext cx="2462591" cy="522514"/>
          </a:xfrm>
          <a:prstGeom prst="ellipse">
            <a:avLst/>
          </a:prstGeom>
          <a:noFill/>
          <a:ln>
            <a:solidFill>
              <a:srgbClr val="FF45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9092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F61CE0-8F69-6E96-01F1-6CAEC2E271C3}"/>
              </a:ext>
            </a:extLst>
          </p:cNvPr>
          <p:cNvSpPr>
            <a:spLocks noGrp="1"/>
          </p:cNvSpPr>
          <p:nvPr>
            <p:ph type="title"/>
          </p:nvPr>
        </p:nvSpPr>
        <p:spPr/>
        <p:txBody>
          <a:bodyPr/>
          <a:lstStyle/>
          <a:p>
            <a:endParaRPr lang="nb-NO"/>
          </a:p>
        </p:txBody>
      </p:sp>
      <p:pic>
        <p:nvPicPr>
          <p:cNvPr id="5" name="Plassholder for innhold 4" descr="Et bilde som inneholder tekst, skjermbilde, Font, nummer&#10;&#10;Automatisk generert beskrivelse">
            <a:extLst>
              <a:ext uri="{FF2B5EF4-FFF2-40B4-BE49-F238E27FC236}">
                <a16:creationId xmlns:a16="http://schemas.microsoft.com/office/drawing/2014/main" id="{61252D3F-8C31-99C3-D487-9718F4475951}"/>
              </a:ext>
            </a:extLst>
          </p:cNvPr>
          <p:cNvPicPr>
            <a:picLocks noGrp="1" noChangeAspect="1"/>
          </p:cNvPicPr>
          <p:nvPr>
            <p:ph idx="1"/>
          </p:nvPr>
        </p:nvPicPr>
        <p:blipFill rotWithShape="1">
          <a:blip r:embed="rId3"/>
          <a:srcRect r="72546"/>
          <a:stretch/>
        </p:blipFill>
        <p:spPr>
          <a:xfrm>
            <a:off x="1" y="1"/>
            <a:ext cx="2760132" cy="6878372"/>
          </a:xfrm>
        </p:spPr>
      </p:pic>
      <p:sp>
        <p:nvSpPr>
          <p:cNvPr id="3" name="Ellipse 2">
            <a:extLst>
              <a:ext uri="{FF2B5EF4-FFF2-40B4-BE49-F238E27FC236}">
                <a16:creationId xmlns:a16="http://schemas.microsoft.com/office/drawing/2014/main" id="{D0F82A4D-2279-D4CD-7DC0-7B3BE1EFAAFD}"/>
              </a:ext>
            </a:extLst>
          </p:cNvPr>
          <p:cNvSpPr/>
          <p:nvPr/>
        </p:nvSpPr>
        <p:spPr>
          <a:xfrm>
            <a:off x="125790" y="4378476"/>
            <a:ext cx="2462591" cy="522514"/>
          </a:xfrm>
          <a:prstGeom prst="ellipse">
            <a:avLst/>
          </a:prstGeom>
          <a:noFill/>
          <a:ln>
            <a:solidFill>
              <a:srgbClr val="FF45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Bilde 5" descr="Et bilde som inneholder tekst, skjermbilde, Font&#10;&#10;Automatisk generert beskrivelse">
            <a:extLst>
              <a:ext uri="{FF2B5EF4-FFF2-40B4-BE49-F238E27FC236}">
                <a16:creationId xmlns:a16="http://schemas.microsoft.com/office/drawing/2014/main" id="{03CDFD3A-899E-1E88-C43F-3169319E613E}"/>
              </a:ext>
            </a:extLst>
          </p:cNvPr>
          <p:cNvPicPr>
            <a:picLocks noChangeAspect="1"/>
          </p:cNvPicPr>
          <p:nvPr/>
        </p:nvPicPr>
        <p:blipFill>
          <a:blip r:embed="rId4"/>
          <a:stretch>
            <a:fillRect/>
          </a:stretch>
        </p:blipFill>
        <p:spPr>
          <a:xfrm>
            <a:off x="2760133" y="100670"/>
            <a:ext cx="6344200" cy="6809060"/>
          </a:xfrm>
          <a:prstGeom prst="rect">
            <a:avLst/>
          </a:prstGeom>
        </p:spPr>
      </p:pic>
    </p:spTree>
    <p:extLst>
      <p:ext uri="{BB962C8B-B14F-4D97-AF65-F5344CB8AC3E}">
        <p14:creationId xmlns:p14="http://schemas.microsoft.com/office/powerpoint/2010/main" val="3999112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E17224-0AD3-7FE7-89F4-7194D4BFDDD2}"/>
              </a:ext>
            </a:extLst>
          </p:cNvPr>
          <p:cNvSpPr>
            <a:spLocks noGrp="1"/>
          </p:cNvSpPr>
          <p:nvPr>
            <p:ph type="title"/>
          </p:nvPr>
        </p:nvSpPr>
        <p:spPr/>
        <p:txBody>
          <a:bodyPr/>
          <a:lstStyle/>
          <a:p>
            <a:endParaRPr lang="nb-NO" dirty="0"/>
          </a:p>
        </p:txBody>
      </p:sp>
      <p:pic>
        <p:nvPicPr>
          <p:cNvPr id="7" name="Bidra med innhold til Kunnskapsdatabasen _ Kystverket - tar ansvar for sjøveien - Google Chrome 2024-09-01 22-03-44_1">
            <a:hlinkClick r:id="" action="ppaction://media"/>
            <a:extLst>
              <a:ext uri="{FF2B5EF4-FFF2-40B4-BE49-F238E27FC236}">
                <a16:creationId xmlns:a16="http://schemas.microsoft.com/office/drawing/2014/main" id="{355E20AE-089F-76D9-A928-FA78D3026452}"/>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1014" b="1"/>
          <a:stretch/>
        </p:blipFill>
        <p:spPr>
          <a:xfrm>
            <a:off x="0" y="-503162"/>
            <a:ext cx="12308115" cy="7361162"/>
          </a:xfrm>
        </p:spPr>
      </p:pic>
    </p:spTree>
    <p:extLst>
      <p:ext uri="{BB962C8B-B14F-4D97-AF65-F5344CB8AC3E}">
        <p14:creationId xmlns:p14="http://schemas.microsoft.com/office/powerpoint/2010/main" val="364720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1A73385-CDCA-D719-5B32-E4748C525B0C}"/>
              </a:ext>
            </a:extLst>
          </p:cNvPr>
          <p:cNvSpPr/>
          <p:nvPr/>
        </p:nvSpPr>
        <p:spPr>
          <a:xfrm>
            <a:off x="-312050" y="-289311"/>
            <a:ext cx="12660087" cy="7234767"/>
          </a:xfrm>
          <a:prstGeom prst="rect">
            <a:avLst/>
          </a:prstGeom>
          <a:solidFill>
            <a:srgbClr val="F9F6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solidFill>
                <a:srgbClr val="F9F6F3"/>
              </a:solidFill>
            </a:endParaRPr>
          </a:p>
        </p:txBody>
      </p:sp>
      <p:pic>
        <p:nvPicPr>
          <p:cNvPr id="6" name="Plassholder for innhold 4" descr="Et bilde som inneholder tekst, elektronikk, kart, skjermbilde&#10;&#10;Automatisk generert beskrivelse">
            <a:extLst>
              <a:ext uri="{FF2B5EF4-FFF2-40B4-BE49-F238E27FC236}">
                <a16:creationId xmlns:a16="http://schemas.microsoft.com/office/drawing/2014/main" id="{B5E88981-F422-51B0-3BF5-35EF2E6FDBD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Blur/>
                    </a14:imgEffect>
                  </a14:imgLayer>
                </a14:imgProps>
              </a:ext>
            </a:extLst>
          </a:blip>
          <a:stretch>
            <a:fillRect/>
          </a:stretch>
        </p:blipFill>
        <p:spPr>
          <a:xfrm>
            <a:off x="-312051" y="-3268215"/>
            <a:ext cx="12660087" cy="12660087"/>
          </a:xfrm>
          <a:prstGeom prst="rect">
            <a:avLst/>
          </a:prstGeom>
          <a:effectLst/>
        </p:spPr>
      </p:pic>
      <p:sp>
        <p:nvSpPr>
          <p:cNvPr id="2" name="Tittel 1">
            <a:extLst>
              <a:ext uri="{FF2B5EF4-FFF2-40B4-BE49-F238E27FC236}">
                <a16:creationId xmlns:a16="http://schemas.microsoft.com/office/drawing/2014/main" id="{E34F62C1-EA09-01B0-709C-85DC19289E15}"/>
              </a:ext>
            </a:extLst>
          </p:cNvPr>
          <p:cNvSpPr>
            <a:spLocks noGrp="1"/>
          </p:cNvSpPr>
          <p:nvPr>
            <p:ph type="title"/>
          </p:nvPr>
        </p:nvSpPr>
        <p:spPr/>
        <p:txBody>
          <a:bodyPr/>
          <a:lstStyle/>
          <a:p>
            <a:endParaRPr lang="nb-NO"/>
          </a:p>
        </p:txBody>
      </p:sp>
      <p:pic>
        <p:nvPicPr>
          <p:cNvPr id="5" name="Plassholder for innhold 4" descr="Et bilde som inneholder tekst, elektronikk, kart, skjermbilde&#10;&#10;Automatisk generert beskrivelse">
            <a:extLst>
              <a:ext uri="{FF2B5EF4-FFF2-40B4-BE49-F238E27FC236}">
                <a16:creationId xmlns:a16="http://schemas.microsoft.com/office/drawing/2014/main" id="{0EA5DA33-9233-BF72-ED92-AFE67945743E}"/>
              </a:ext>
            </a:extLst>
          </p:cNvPr>
          <p:cNvPicPr>
            <a:picLocks noGrp="1" noChangeAspect="1"/>
          </p:cNvPicPr>
          <p:nvPr>
            <p:ph idx="1"/>
          </p:nvPr>
        </p:nvPicPr>
        <p:blipFill>
          <a:blip r:embed="rId5"/>
          <a:stretch>
            <a:fillRect/>
          </a:stretch>
        </p:blipFill>
        <p:spPr>
          <a:xfrm>
            <a:off x="2514599" y="-37433"/>
            <a:ext cx="6849533" cy="6849533"/>
          </a:xfrm>
        </p:spPr>
      </p:pic>
    </p:spTree>
    <p:extLst>
      <p:ext uri="{BB962C8B-B14F-4D97-AF65-F5344CB8AC3E}">
        <p14:creationId xmlns:p14="http://schemas.microsoft.com/office/powerpoint/2010/main" val="92252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7B1CB36-0851-9D94-2370-676D984E3AAB}"/>
              </a:ext>
            </a:extLst>
          </p:cNvPr>
          <p:cNvSpPr>
            <a:spLocks noGrp="1"/>
          </p:cNvSpPr>
          <p:nvPr>
            <p:ph type="body" idx="1"/>
          </p:nvPr>
        </p:nvSpPr>
        <p:spPr/>
        <p:txBody>
          <a:bodyPr/>
          <a:lstStyle/>
          <a:p>
            <a:r>
              <a:rPr lang="nb-NO" dirty="0"/>
              <a:t>kunnskapsdatabasen@kystverket.no</a:t>
            </a:r>
          </a:p>
        </p:txBody>
      </p:sp>
    </p:spTree>
    <p:extLst>
      <p:ext uri="{BB962C8B-B14F-4D97-AF65-F5344CB8AC3E}">
        <p14:creationId xmlns:p14="http://schemas.microsoft.com/office/powerpoint/2010/main" val="2488973752"/>
      </p:ext>
    </p:extLst>
  </p:cSld>
  <p:clrMapOvr>
    <a:masterClrMapping/>
  </p:clrMapOvr>
</p:sld>
</file>

<file path=ppt/theme/theme1.xml><?xml version="1.0" encoding="utf-8"?>
<a:theme xmlns:a="http://schemas.openxmlformats.org/drawingml/2006/main" name="Kystverket-mal">
  <a:themeElements>
    <a:clrScheme name="Kystverket">
      <a:dk1>
        <a:sysClr val="windowText" lastClr="000000"/>
      </a:dk1>
      <a:lt1>
        <a:sysClr val="window" lastClr="FFFFFF"/>
      </a:lt1>
      <a:dk2>
        <a:srgbClr val="000671"/>
      </a:dk2>
      <a:lt2>
        <a:srgbClr val="F9F6F3"/>
      </a:lt2>
      <a:accent1>
        <a:srgbClr val="000671"/>
      </a:accent1>
      <a:accent2>
        <a:srgbClr val="FF451F"/>
      </a:accent2>
      <a:accent3>
        <a:srgbClr val="A9E5FB"/>
      </a:accent3>
      <a:accent4>
        <a:srgbClr val="5D5D5D"/>
      </a:accent4>
      <a:accent5>
        <a:srgbClr val="0596CB"/>
      </a:accent5>
      <a:accent6>
        <a:srgbClr val="3BA460"/>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ystverket-mal Norsk.potx" id="{CF2DDBDD-0AD2-4E92-A620-EDEE6FFAF0F6}" vid="{A356BF2C-6686-484D-A315-457FD8EC9C8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FD3A7375DC4464EB74B3B06323F7691" ma:contentTypeVersion="2" ma:contentTypeDescription="Opprett et nytt dokument." ma:contentTypeScope="" ma:versionID="234e7952881e135b36788662b36c6eb4">
  <xsd:schema xmlns:xsd="http://www.w3.org/2001/XMLSchema" xmlns:xs="http://www.w3.org/2001/XMLSchema" xmlns:p="http://schemas.microsoft.com/office/2006/metadata/properties" xmlns:ns2="7f20ca10-e030-4f5c-a59c-2ade22c01599" targetNamespace="http://schemas.microsoft.com/office/2006/metadata/properties" ma:root="true" ma:fieldsID="e35fd053a2fd6f0be09d36a207a41952" ns2:_="">
    <xsd:import namespace="7f20ca10-e030-4f5c-a59c-2ade22c0159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0ca10-e030-4f5c-a59c-2ade22c015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F26D1D-A53B-4AC3-B75C-C15A0C284DC3}">
  <ds:schemaRefs>
    <ds:schemaRef ds:uri="http://schemas.microsoft.com/sharepoint/v3/contenttype/forms"/>
  </ds:schemaRefs>
</ds:datastoreItem>
</file>

<file path=customXml/itemProps2.xml><?xml version="1.0" encoding="utf-8"?>
<ds:datastoreItem xmlns:ds="http://schemas.openxmlformats.org/officeDocument/2006/customXml" ds:itemID="{B83F178C-60C4-4394-B15D-87DEE69CE9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20ca10-e030-4f5c-a59c-2ade22c015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81F0E3-26BF-4A36-870B-335E549C045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KYV Bokmål 16x9 </Template>
  <TotalTime>483</TotalTime>
  <Words>549</Words>
  <Application>Microsoft Office PowerPoint</Application>
  <PresentationFormat>Widescreen</PresentationFormat>
  <Paragraphs>19</Paragraphs>
  <Slides>7</Slides>
  <Notes>7</Notes>
  <HiddenSlides>0</HiddenSlides>
  <MMClips>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7</vt:i4>
      </vt:variant>
    </vt:vector>
  </HeadingPairs>
  <TitlesOfParts>
    <vt:vector size="12" baseType="lpstr">
      <vt:lpstr>Arial</vt:lpstr>
      <vt:lpstr>Calibri</vt:lpstr>
      <vt:lpstr>Courier New</vt:lpstr>
      <vt:lpstr>Wingdings</vt:lpstr>
      <vt:lpstr>Kystverket-mal</vt:lpstr>
      <vt:lpstr>Kunnskapsdatabasen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 Ballantine</dc:creator>
  <cp:lastModifiedBy>Kristin Ballantine</cp:lastModifiedBy>
  <cp:revision>1</cp:revision>
  <dcterms:created xsi:type="dcterms:W3CDTF">2024-09-01T13:53:01Z</dcterms:created>
  <dcterms:modified xsi:type="dcterms:W3CDTF">2024-09-01T21:56:21Z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0x010100EFD3A7375DC4464EB74B3B06323F7691</vt:lpwstr>
  </property>
</Properties>
</file>