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75" r:id="rId5"/>
    <p:sldId id="278" r:id="rId6"/>
    <p:sldId id="295" r:id="rId7"/>
    <p:sldId id="296" r:id="rId8"/>
    <p:sldId id="293" r:id="rId9"/>
    <p:sldId id="292" r:id="rId10"/>
    <p:sldId id="289" r:id="rId11"/>
    <p:sldId id="294" r:id="rId12"/>
    <p:sldId id="297" r:id="rId13"/>
    <p:sldId id="27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E5FB"/>
    <a:srgbClr val="F9F6F3"/>
    <a:srgbClr val="00065E"/>
    <a:srgbClr val="000664"/>
    <a:srgbClr val="FF451F"/>
    <a:srgbClr val="00066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3" autoAdjust="0"/>
    <p:restoredTop sz="50294" autoAdjust="0"/>
  </p:normalViewPr>
  <p:slideViewPr>
    <p:cSldViewPr snapToGrid="0" snapToObjects="1">
      <p:cViewPr varScale="1">
        <p:scale>
          <a:sx n="57" d="100"/>
          <a:sy n="57" d="100"/>
        </p:scale>
        <p:origin x="2670"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e, Rolf Peder" userId="72ca2b33-f48a-4d07-888b-426884459e49" providerId="ADAL" clId="{3E4AA413-B43B-4B5B-8642-D746EDDB50A4}"/>
    <pc:docChg chg="modSld">
      <pc:chgData name="Lie, Rolf Peder" userId="72ca2b33-f48a-4d07-888b-426884459e49" providerId="ADAL" clId="{3E4AA413-B43B-4B5B-8642-D746EDDB50A4}" dt="2024-08-30T10:41:24.446" v="188" actId="20577"/>
      <pc:docMkLst>
        <pc:docMk/>
      </pc:docMkLst>
      <pc:sldChg chg="modNotesTx">
        <pc:chgData name="Lie, Rolf Peder" userId="72ca2b33-f48a-4d07-888b-426884459e49" providerId="ADAL" clId="{3E4AA413-B43B-4B5B-8642-D746EDDB50A4}" dt="2024-08-30T10:40:18.799" v="187" actId="20577"/>
        <pc:sldMkLst>
          <pc:docMk/>
          <pc:sldMk cId="3280438997" sldId="278"/>
        </pc:sldMkLst>
      </pc:sldChg>
      <pc:sldChg chg="modNotesTx">
        <pc:chgData name="Lie, Rolf Peder" userId="72ca2b33-f48a-4d07-888b-426884459e49" providerId="ADAL" clId="{3E4AA413-B43B-4B5B-8642-D746EDDB50A4}" dt="2024-08-30T10:41:24.446" v="188" actId="20577"/>
        <pc:sldMkLst>
          <pc:docMk/>
          <pc:sldMk cId="434219148" sldId="29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BFB805-B822-403A-B921-905CE0A7143B}"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E7CDF86F-C220-4516-9A40-4C483BC15FE2}">
      <dgm:prSet/>
      <dgm:spPr/>
      <dgm:t>
        <a:bodyPr/>
        <a:lstStyle/>
        <a:p>
          <a:r>
            <a:rPr lang="nb-NO" dirty="0"/>
            <a:t>Læreplan, generell del</a:t>
          </a:r>
          <a:endParaRPr lang="en-US" dirty="0"/>
        </a:p>
      </dgm:t>
    </dgm:pt>
    <dgm:pt modelId="{047EAC41-F03C-487F-A11C-731A0CCC2E4F}" type="parTrans" cxnId="{C6E376EF-E65A-4C7B-A2F7-652A4482CD6C}">
      <dgm:prSet/>
      <dgm:spPr/>
      <dgm:t>
        <a:bodyPr/>
        <a:lstStyle/>
        <a:p>
          <a:endParaRPr lang="en-US"/>
        </a:p>
      </dgm:t>
    </dgm:pt>
    <dgm:pt modelId="{7F33A277-0B72-47DF-A5BD-A433408E4BA2}" type="sibTrans" cxnId="{C6E376EF-E65A-4C7B-A2F7-652A4482CD6C}">
      <dgm:prSet/>
      <dgm:spPr/>
      <dgm:t>
        <a:bodyPr/>
        <a:lstStyle/>
        <a:p>
          <a:endParaRPr lang="en-US"/>
        </a:p>
      </dgm:t>
    </dgm:pt>
    <dgm:pt modelId="{A7FAE982-C179-4EA4-B2AB-8101F9C16080}">
      <dgm:prSet/>
      <dgm:spPr/>
      <dgm:t>
        <a:bodyPr/>
        <a:lstStyle/>
        <a:p>
          <a:r>
            <a:rPr lang="nb-NO" dirty="0"/>
            <a:t>Noen mottatte innspill</a:t>
          </a:r>
          <a:endParaRPr lang="en-US" dirty="0"/>
        </a:p>
      </dgm:t>
    </dgm:pt>
    <dgm:pt modelId="{5F37C7C3-36AC-40FC-96F2-78BA3B8CAB65}" type="parTrans" cxnId="{93DDFE32-93C0-48BA-B22B-C618FC800C5D}">
      <dgm:prSet/>
      <dgm:spPr/>
      <dgm:t>
        <a:bodyPr/>
        <a:lstStyle/>
        <a:p>
          <a:endParaRPr lang="en-US"/>
        </a:p>
      </dgm:t>
    </dgm:pt>
    <dgm:pt modelId="{497DA5A3-1C6C-424D-9F9D-4D315B313798}" type="sibTrans" cxnId="{93DDFE32-93C0-48BA-B22B-C618FC800C5D}">
      <dgm:prSet/>
      <dgm:spPr/>
      <dgm:t>
        <a:bodyPr/>
        <a:lstStyle/>
        <a:p>
          <a:endParaRPr lang="en-US"/>
        </a:p>
      </dgm:t>
    </dgm:pt>
    <dgm:pt modelId="{29F4E011-9B8F-4A8E-A3F7-514B73B512DC}">
      <dgm:prSet/>
      <dgm:spPr/>
      <dgm:t>
        <a:bodyPr/>
        <a:lstStyle/>
        <a:p>
          <a:r>
            <a:rPr lang="nb-NO" dirty="0"/>
            <a:t>Forenkling, mer e-læring</a:t>
          </a:r>
          <a:endParaRPr lang="en-US" dirty="0"/>
        </a:p>
      </dgm:t>
    </dgm:pt>
    <dgm:pt modelId="{A9A8BE47-4315-45A1-BA2D-D3C1B5AFA061}" type="parTrans" cxnId="{904F310A-AC08-410C-B895-714F152BC850}">
      <dgm:prSet/>
      <dgm:spPr/>
      <dgm:t>
        <a:bodyPr/>
        <a:lstStyle/>
        <a:p>
          <a:endParaRPr lang="en-US"/>
        </a:p>
      </dgm:t>
    </dgm:pt>
    <dgm:pt modelId="{3994A2E2-31BF-4E93-9C07-92966C95DE4E}" type="sibTrans" cxnId="{904F310A-AC08-410C-B895-714F152BC850}">
      <dgm:prSet/>
      <dgm:spPr/>
      <dgm:t>
        <a:bodyPr/>
        <a:lstStyle/>
        <a:p>
          <a:endParaRPr lang="en-US"/>
        </a:p>
      </dgm:t>
    </dgm:pt>
    <dgm:pt modelId="{199D556D-DDD4-4F10-8BEF-86F962E56DDA}">
      <dgm:prSet/>
      <dgm:spPr/>
      <dgm:t>
        <a:bodyPr/>
        <a:lstStyle/>
        <a:p>
          <a:r>
            <a:rPr lang="nb-NO" dirty="0"/>
            <a:t>Kilder må oppgis i undervisningen (vise til Kystverkets dokumenter, håndbøker, manualer </a:t>
          </a:r>
          <a:r>
            <a:rPr lang="nb-NO" dirty="0" err="1"/>
            <a:t>osv</a:t>
          </a:r>
          <a:r>
            <a:rPr lang="nb-NO" dirty="0"/>
            <a:t>)</a:t>
          </a:r>
          <a:endParaRPr lang="en-US" dirty="0"/>
        </a:p>
      </dgm:t>
    </dgm:pt>
    <dgm:pt modelId="{88AED275-B4A5-4065-AD16-AEEE9D0708DC}" type="parTrans" cxnId="{0CFB6957-F7E5-4D91-B668-2ED038D78B0E}">
      <dgm:prSet/>
      <dgm:spPr/>
      <dgm:t>
        <a:bodyPr/>
        <a:lstStyle/>
        <a:p>
          <a:endParaRPr lang="en-US"/>
        </a:p>
      </dgm:t>
    </dgm:pt>
    <dgm:pt modelId="{8D5999AA-2A7F-4A12-9B8C-BE6E540C522B}" type="sibTrans" cxnId="{0CFB6957-F7E5-4D91-B668-2ED038D78B0E}">
      <dgm:prSet/>
      <dgm:spPr/>
      <dgm:t>
        <a:bodyPr/>
        <a:lstStyle/>
        <a:p>
          <a:endParaRPr lang="en-US"/>
        </a:p>
      </dgm:t>
    </dgm:pt>
    <dgm:pt modelId="{ED370194-8FBE-4A30-ACBA-57CDED7AF93B}">
      <dgm:prSet/>
      <dgm:spPr/>
      <dgm:t>
        <a:bodyPr/>
        <a:lstStyle/>
        <a:p>
          <a:r>
            <a:rPr lang="nb-NO"/>
            <a:t>Læringsmål må med</a:t>
          </a:r>
          <a:endParaRPr lang="en-US"/>
        </a:p>
      </dgm:t>
    </dgm:pt>
    <dgm:pt modelId="{F6E3269F-0298-4FA1-B6C5-9857805CC1EE}" type="parTrans" cxnId="{38054477-A138-4726-A573-1BD572470200}">
      <dgm:prSet/>
      <dgm:spPr/>
      <dgm:t>
        <a:bodyPr/>
        <a:lstStyle/>
        <a:p>
          <a:endParaRPr lang="en-US"/>
        </a:p>
      </dgm:t>
    </dgm:pt>
    <dgm:pt modelId="{ECE05D2E-137E-4CFF-BD5C-D8AE01158482}" type="sibTrans" cxnId="{38054477-A138-4726-A573-1BD572470200}">
      <dgm:prSet/>
      <dgm:spPr/>
      <dgm:t>
        <a:bodyPr/>
        <a:lstStyle/>
        <a:p>
          <a:endParaRPr lang="en-US"/>
        </a:p>
      </dgm:t>
    </dgm:pt>
    <dgm:pt modelId="{C9FB522B-6FA0-4760-9E36-7B3806DD95F3}">
      <dgm:prSet/>
      <dgm:spPr/>
      <dgm:t>
        <a:bodyPr/>
        <a:lstStyle/>
        <a:p>
          <a:r>
            <a:rPr lang="nb-NO"/>
            <a:t>Ønsker større frihet til tilpasning av kurs</a:t>
          </a:r>
          <a:endParaRPr lang="en-US"/>
        </a:p>
      </dgm:t>
    </dgm:pt>
    <dgm:pt modelId="{E38151AF-929E-4876-A578-D165DEDE27F0}" type="parTrans" cxnId="{DA5AD086-4608-4E08-B82C-5A82E12B6E15}">
      <dgm:prSet/>
      <dgm:spPr/>
      <dgm:t>
        <a:bodyPr/>
        <a:lstStyle/>
        <a:p>
          <a:endParaRPr lang="en-US"/>
        </a:p>
      </dgm:t>
    </dgm:pt>
    <dgm:pt modelId="{A14C4C9F-DEB6-4E0C-9F61-6D51A67EAF2E}" type="sibTrans" cxnId="{DA5AD086-4608-4E08-B82C-5A82E12B6E15}">
      <dgm:prSet/>
      <dgm:spPr/>
      <dgm:t>
        <a:bodyPr/>
        <a:lstStyle/>
        <a:p>
          <a:endParaRPr lang="en-US"/>
        </a:p>
      </dgm:t>
    </dgm:pt>
    <dgm:pt modelId="{E6653F6F-884A-4A39-9B5B-64973F38C66B}">
      <dgm:prSet/>
      <dgm:spPr/>
      <dgm:t>
        <a:bodyPr/>
        <a:lstStyle/>
        <a:p>
          <a:r>
            <a:rPr lang="nb-NO" dirty="0"/>
            <a:t>Utfordring i dag, alle kurs må starte på </a:t>
          </a:r>
          <a:r>
            <a:rPr lang="nb-NO" dirty="0" err="1"/>
            <a:t>scratch</a:t>
          </a:r>
          <a:endParaRPr lang="en-US" dirty="0"/>
        </a:p>
      </dgm:t>
    </dgm:pt>
    <dgm:pt modelId="{ABEDA344-831F-476C-895B-D73943787A53}" type="parTrans" cxnId="{3B5713CB-04CA-4738-BAC8-F96FA6E92AE5}">
      <dgm:prSet/>
      <dgm:spPr/>
      <dgm:t>
        <a:bodyPr/>
        <a:lstStyle/>
        <a:p>
          <a:endParaRPr lang="en-US"/>
        </a:p>
      </dgm:t>
    </dgm:pt>
    <dgm:pt modelId="{C29109F4-CA0B-4FDA-82DD-108670415BF3}" type="sibTrans" cxnId="{3B5713CB-04CA-4738-BAC8-F96FA6E92AE5}">
      <dgm:prSet/>
      <dgm:spPr/>
      <dgm:t>
        <a:bodyPr/>
        <a:lstStyle/>
        <a:p>
          <a:endParaRPr lang="en-US"/>
        </a:p>
      </dgm:t>
    </dgm:pt>
    <dgm:pt modelId="{90C1D42D-FDB0-4102-874A-5716D8A92FC0}">
      <dgm:prSet/>
      <dgm:spPr/>
      <dgm:t>
        <a:bodyPr/>
        <a:lstStyle/>
        <a:p>
          <a:endParaRPr lang="en-US" dirty="0"/>
        </a:p>
      </dgm:t>
    </dgm:pt>
    <dgm:pt modelId="{A54F89AA-9AF4-4EE9-9A6F-8AE2527480BD}" type="parTrans" cxnId="{FB6984D2-31C8-4002-8404-5BA465D44B3E}">
      <dgm:prSet/>
      <dgm:spPr/>
      <dgm:t>
        <a:bodyPr/>
        <a:lstStyle/>
        <a:p>
          <a:endParaRPr lang="en-US"/>
        </a:p>
      </dgm:t>
    </dgm:pt>
    <dgm:pt modelId="{2A183D26-51A4-4689-A544-EE91948C9F45}" type="sibTrans" cxnId="{FB6984D2-31C8-4002-8404-5BA465D44B3E}">
      <dgm:prSet/>
      <dgm:spPr/>
      <dgm:t>
        <a:bodyPr/>
        <a:lstStyle/>
        <a:p>
          <a:endParaRPr lang="en-US"/>
        </a:p>
      </dgm:t>
    </dgm:pt>
    <dgm:pt modelId="{99C670C5-C966-420F-AA58-451BB5598F11}">
      <dgm:prSet/>
      <dgm:spPr/>
      <dgm:t>
        <a:bodyPr/>
        <a:lstStyle/>
        <a:p>
          <a:endParaRPr lang="en-US" dirty="0"/>
        </a:p>
      </dgm:t>
    </dgm:pt>
    <dgm:pt modelId="{69B1E072-D46A-4C32-B52A-96F9D4E23E5A}" type="parTrans" cxnId="{50265299-B26B-4A83-845A-161094277EC7}">
      <dgm:prSet/>
      <dgm:spPr/>
      <dgm:t>
        <a:bodyPr/>
        <a:lstStyle/>
        <a:p>
          <a:endParaRPr lang="en-US"/>
        </a:p>
      </dgm:t>
    </dgm:pt>
    <dgm:pt modelId="{8C989B7F-5E42-4EF9-86DA-7108718A9399}" type="sibTrans" cxnId="{50265299-B26B-4A83-845A-161094277EC7}">
      <dgm:prSet/>
      <dgm:spPr/>
      <dgm:t>
        <a:bodyPr/>
        <a:lstStyle/>
        <a:p>
          <a:endParaRPr lang="en-US"/>
        </a:p>
      </dgm:t>
    </dgm:pt>
    <dgm:pt modelId="{C78D3108-5093-4439-8482-631FA5707F4D}">
      <dgm:prSet/>
      <dgm:spPr/>
      <dgm:t>
        <a:bodyPr/>
        <a:lstStyle/>
        <a:p>
          <a:endParaRPr lang="en-US" dirty="0"/>
        </a:p>
      </dgm:t>
    </dgm:pt>
    <dgm:pt modelId="{15F48A5E-0A04-4A91-B233-3E3D8C3370A9}" type="parTrans" cxnId="{0257281A-2018-4541-9B6A-C43B8C4ED6A6}">
      <dgm:prSet/>
      <dgm:spPr/>
      <dgm:t>
        <a:bodyPr/>
        <a:lstStyle/>
        <a:p>
          <a:endParaRPr lang="nb-NO"/>
        </a:p>
      </dgm:t>
    </dgm:pt>
    <dgm:pt modelId="{37C8073E-E082-4E3E-8B24-270579C18A6E}" type="sibTrans" cxnId="{0257281A-2018-4541-9B6A-C43B8C4ED6A6}">
      <dgm:prSet/>
      <dgm:spPr/>
      <dgm:t>
        <a:bodyPr/>
        <a:lstStyle/>
        <a:p>
          <a:endParaRPr lang="nb-NO"/>
        </a:p>
      </dgm:t>
    </dgm:pt>
    <dgm:pt modelId="{FAA36686-8D8B-450C-BB23-EA3793E1B0AD}" type="pres">
      <dgm:prSet presAssocID="{23BFB805-B822-403A-B921-905CE0A7143B}" presName="linear" presStyleCnt="0">
        <dgm:presLayoutVars>
          <dgm:animLvl val="lvl"/>
          <dgm:resizeHandles val="exact"/>
        </dgm:presLayoutVars>
      </dgm:prSet>
      <dgm:spPr/>
    </dgm:pt>
    <dgm:pt modelId="{71C049DC-E575-4E4B-920D-1EC2B6BC7959}" type="pres">
      <dgm:prSet presAssocID="{E7CDF86F-C220-4516-9A40-4C483BC15FE2}" presName="parentText" presStyleLbl="node1" presStyleIdx="0" presStyleCnt="2">
        <dgm:presLayoutVars>
          <dgm:chMax val="0"/>
          <dgm:bulletEnabled val="1"/>
        </dgm:presLayoutVars>
      </dgm:prSet>
      <dgm:spPr/>
    </dgm:pt>
    <dgm:pt modelId="{1E0134F2-BF35-474D-9BB0-CD655504F249}" type="pres">
      <dgm:prSet presAssocID="{E7CDF86F-C220-4516-9A40-4C483BC15FE2}" presName="childText" presStyleLbl="revTx" presStyleIdx="0" presStyleCnt="2">
        <dgm:presLayoutVars>
          <dgm:bulletEnabled val="1"/>
        </dgm:presLayoutVars>
      </dgm:prSet>
      <dgm:spPr/>
    </dgm:pt>
    <dgm:pt modelId="{28A32529-779D-46B6-9353-70D99FAC6D27}" type="pres">
      <dgm:prSet presAssocID="{90C1D42D-FDB0-4102-874A-5716D8A92FC0}" presName="parentText" presStyleLbl="node1" presStyleIdx="1" presStyleCnt="2">
        <dgm:presLayoutVars>
          <dgm:chMax val="0"/>
          <dgm:bulletEnabled val="1"/>
        </dgm:presLayoutVars>
      </dgm:prSet>
      <dgm:spPr/>
    </dgm:pt>
    <dgm:pt modelId="{5129100B-3D63-40D0-B860-AAE7A473017C}" type="pres">
      <dgm:prSet presAssocID="{90C1D42D-FDB0-4102-874A-5716D8A92FC0}" presName="childText" presStyleLbl="revTx" presStyleIdx="1" presStyleCnt="2">
        <dgm:presLayoutVars>
          <dgm:bulletEnabled val="1"/>
        </dgm:presLayoutVars>
      </dgm:prSet>
      <dgm:spPr/>
    </dgm:pt>
  </dgm:ptLst>
  <dgm:cxnLst>
    <dgm:cxn modelId="{CE496A05-E3C6-45CD-ADBF-26C79D26C312}" type="presOf" srcId="{ED370194-8FBE-4A30-ACBA-57CDED7AF93B}" destId="{1E0134F2-BF35-474D-9BB0-CD655504F249}" srcOrd="0" destOrd="3" presId="urn:microsoft.com/office/officeart/2005/8/layout/vList2"/>
    <dgm:cxn modelId="{904F310A-AC08-410C-B895-714F152BC850}" srcId="{A7FAE982-C179-4EA4-B2AB-8101F9C16080}" destId="{29F4E011-9B8F-4A8E-A3F7-514B73B512DC}" srcOrd="0" destOrd="0" parTransId="{A9A8BE47-4315-45A1-BA2D-D3C1B5AFA061}" sibTransId="{3994A2E2-31BF-4E93-9C07-92966C95DE4E}"/>
    <dgm:cxn modelId="{B1C8091A-8F66-4BC5-92B9-8295604BDA11}" type="presOf" srcId="{29F4E011-9B8F-4A8E-A3F7-514B73B512DC}" destId="{1E0134F2-BF35-474D-9BB0-CD655504F249}" srcOrd="0" destOrd="1" presId="urn:microsoft.com/office/officeart/2005/8/layout/vList2"/>
    <dgm:cxn modelId="{0257281A-2018-4541-9B6A-C43B8C4ED6A6}" srcId="{A7FAE982-C179-4EA4-B2AB-8101F9C16080}" destId="{C78D3108-5093-4439-8482-631FA5707F4D}" srcOrd="4" destOrd="0" parTransId="{15F48A5E-0A04-4A91-B233-3E3D8C3370A9}" sibTransId="{37C8073E-E082-4E3E-8B24-270579C18A6E}"/>
    <dgm:cxn modelId="{AB4CF221-6631-4E85-A576-020C93BD936B}" type="presOf" srcId="{90C1D42D-FDB0-4102-874A-5716D8A92FC0}" destId="{28A32529-779D-46B6-9353-70D99FAC6D27}" srcOrd="0" destOrd="0" presId="urn:microsoft.com/office/officeart/2005/8/layout/vList2"/>
    <dgm:cxn modelId="{5C77D92B-0C23-4673-B9EF-57442F11A40F}" type="presOf" srcId="{99C670C5-C966-420F-AA58-451BB5598F11}" destId="{5129100B-3D63-40D0-B860-AAE7A473017C}" srcOrd="0" destOrd="0" presId="urn:microsoft.com/office/officeart/2005/8/layout/vList2"/>
    <dgm:cxn modelId="{93DDFE32-93C0-48BA-B22B-C618FC800C5D}" srcId="{E7CDF86F-C220-4516-9A40-4C483BC15FE2}" destId="{A7FAE982-C179-4EA4-B2AB-8101F9C16080}" srcOrd="0" destOrd="0" parTransId="{5F37C7C3-36AC-40FC-96F2-78BA3B8CAB65}" sibTransId="{497DA5A3-1C6C-424D-9F9D-4D315B313798}"/>
    <dgm:cxn modelId="{68B8FF62-9C63-4591-9C24-6952009871F1}" type="presOf" srcId="{C78D3108-5093-4439-8482-631FA5707F4D}" destId="{1E0134F2-BF35-474D-9BB0-CD655504F249}" srcOrd="0" destOrd="5" presId="urn:microsoft.com/office/officeart/2005/8/layout/vList2"/>
    <dgm:cxn modelId="{471ABC51-F46D-4609-9A67-27A8A3FB5793}" type="presOf" srcId="{C9FB522B-6FA0-4760-9E36-7B3806DD95F3}" destId="{1E0134F2-BF35-474D-9BB0-CD655504F249}" srcOrd="0" destOrd="4" presId="urn:microsoft.com/office/officeart/2005/8/layout/vList2"/>
    <dgm:cxn modelId="{38054477-A138-4726-A573-1BD572470200}" srcId="{A7FAE982-C179-4EA4-B2AB-8101F9C16080}" destId="{ED370194-8FBE-4A30-ACBA-57CDED7AF93B}" srcOrd="2" destOrd="0" parTransId="{F6E3269F-0298-4FA1-B6C5-9857805CC1EE}" sibTransId="{ECE05D2E-137E-4CFF-BD5C-D8AE01158482}"/>
    <dgm:cxn modelId="{0CFB6957-F7E5-4D91-B668-2ED038D78B0E}" srcId="{A7FAE982-C179-4EA4-B2AB-8101F9C16080}" destId="{199D556D-DDD4-4F10-8BEF-86F962E56DDA}" srcOrd="1" destOrd="0" parTransId="{88AED275-B4A5-4065-AD16-AEEE9D0708DC}" sibTransId="{8D5999AA-2A7F-4A12-9B8C-BE6E540C522B}"/>
    <dgm:cxn modelId="{14085381-E9FE-4B7F-ABE4-82AF8E513DD1}" type="presOf" srcId="{E7CDF86F-C220-4516-9A40-4C483BC15FE2}" destId="{71C049DC-E575-4E4B-920D-1EC2B6BC7959}" srcOrd="0" destOrd="0" presId="urn:microsoft.com/office/officeart/2005/8/layout/vList2"/>
    <dgm:cxn modelId="{E1971B83-D799-4545-AA00-65D3A14AC914}" type="presOf" srcId="{A7FAE982-C179-4EA4-B2AB-8101F9C16080}" destId="{1E0134F2-BF35-474D-9BB0-CD655504F249}" srcOrd="0" destOrd="0" presId="urn:microsoft.com/office/officeart/2005/8/layout/vList2"/>
    <dgm:cxn modelId="{DA5AD086-4608-4E08-B82C-5A82E12B6E15}" srcId="{A7FAE982-C179-4EA4-B2AB-8101F9C16080}" destId="{C9FB522B-6FA0-4760-9E36-7B3806DD95F3}" srcOrd="3" destOrd="0" parTransId="{E38151AF-929E-4876-A578-D165DEDE27F0}" sibTransId="{A14C4C9F-DEB6-4E0C-9F61-6D51A67EAF2E}"/>
    <dgm:cxn modelId="{50265299-B26B-4A83-845A-161094277EC7}" srcId="{90C1D42D-FDB0-4102-874A-5716D8A92FC0}" destId="{99C670C5-C966-420F-AA58-451BB5598F11}" srcOrd="0" destOrd="0" parTransId="{69B1E072-D46A-4C32-B52A-96F9D4E23E5A}" sibTransId="{8C989B7F-5E42-4EF9-86DA-7108718A9399}"/>
    <dgm:cxn modelId="{3B5713CB-04CA-4738-BAC8-F96FA6E92AE5}" srcId="{A7FAE982-C179-4EA4-B2AB-8101F9C16080}" destId="{E6653F6F-884A-4A39-9B5B-64973F38C66B}" srcOrd="5" destOrd="0" parTransId="{ABEDA344-831F-476C-895B-D73943787A53}" sibTransId="{C29109F4-CA0B-4FDA-82DD-108670415BF3}"/>
    <dgm:cxn modelId="{FB6984D2-31C8-4002-8404-5BA465D44B3E}" srcId="{23BFB805-B822-403A-B921-905CE0A7143B}" destId="{90C1D42D-FDB0-4102-874A-5716D8A92FC0}" srcOrd="1" destOrd="0" parTransId="{A54F89AA-9AF4-4EE9-9A6F-8AE2527480BD}" sibTransId="{2A183D26-51A4-4689-A544-EE91948C9F45}"/>
    <dgm:cxn modelId="{A62938DC-2589-470D-B167-5B1AD266B179}" type="presOf" srcId="{23BFB805-B822-403A-B921-905CE0A7143B}" destId="{FAA36686-8D8B-450C-BB23-EA3793E1B0AD}" srcOrd="0" destOrd="0" presId="urn:microsoft.com/office/officeart/2005/8/layout/vList2"/>
    <dgm:cxn modelId="{40A9D8DC-5FB3-430C-82E7-5BE778B261EF}" type="presOf" srcId="{199D556D-DDD4-4F10-8BEF-86F962E56DDA}" destId="{1E0134F2-BF35-474D-9BB0-CD655504F249}" srcOrd="0" destOrd="2" presId="urn:microsoft.com/office/officeart/2005/8/layout/vList2"/>
    <dgm:cxn modelId="{D85122E2-341D-4890-9CA6-D4F73325B601}" type="presOf" srcId="{E6653F6F-884A-4A39-9B5B-64973F38C66B}" destId="{1E0134F2-BF35-474D-9BB0-CD655504F249}" srcOrd="0" destOrd="6" presId="urn:microsoft.com/office/officeart/2005/8/layout/vList2"/>
    <dgm:cxn modelId="{C6E376EF-E65A-4C7B-A2F7-652A4482CD6C}" srcId="{23BFB805-B822-403A-B921-905CE0A7143B}" destId="{E7CDF86F-C220-4516-9A40-4C483BC15FE2}" srcOrd="0" destOrd="0" parTransId="{047EAC41-F03C-487F-A11C-731A0CCC2E4F}" sibTransId="{7F33A277-0B72-47DF-A5BD-A433408E4BA2}"/>
    <dgm:cxn modelId="{BAB8AB5F-F24C-474F-9653-32CAC62D9824}" type="presParOf" srcId="{FAA36686-8D8B-450C-BB23-EA3793E1B0AD}" destId="{71C049DC-E575-4E4B-920D-1EC2B6BC7959}" srcOrd="0" destOrd="0" presId="urn:microsoft.com/office/officeart/2005/8/layout/vList2"/>
    <dgm:cxn modelId="{E7659E07-7260-43F0-9D40-3A4D2476806E}" type="presParOf" srcId="{FAA36686-8D8B-450C-BB23-EA3793E1B0AD}" destId="{1E0134F2-BF35-474D-9BB0-CD655504F249}" srcOrd="1" destOrd="0" presId="urn:microsoft.com/office/officeart/2005/8/layout/vList2"/>
    <dgm:cxn modelId="{8D8F22D3-FB04-44DC-92D5-AA4AD18A54EC}" type="presParOf" srcId="{FAA36686-8D8B-450C-BB23-EA3793E1B0AD}" destId="{28A32529-779D-46B6-9353-70D99FAC6D27}" srcOrd="2" destOrd="0" presId="urn:microsoft.com/office/officeart/2005/8/layout/vList2"/>
    <dgm:cxn modelId="{B8A7904D-CE51-4E42-BAD8-8F35DB4D5379}" type="presParOf" srcId="{FAA36686-8D8B-450C-BB23-EA3793E1B0AD}" destId="{5129100B-3D63-40D0-B860-AAE7A473017C}"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D62FC2-523B-440B-B022-11843C5AAE8B}" type="doc">
      <dgm:prSet loTypeId="urn:microsoft.com/office/officeart/2005/8/layout/pyramid2" loCatId="pyramid" qsTypeId="urn:microsoft.com/office/officeart/2005/8/quickstyle/simple1" qsCatId="simple" csTypeId="urn:microsoft.com/office/officeart/2005/8/colors/accent1_2" csCatId="accent1" phldr="1"/>
      <dgm:spPr/>
    </dgm:pt>
    <dgm:pt modelId="{2F9C74FC-6098-42A7-8A55-6BC09E5D6407}">
      <dgm:prSet phldrT="[Tekst]" custT="1"/>
      <dgm:spPr/>
      <dgm:t>
        <a:bodyPr/>
        <a:lstStyle/>
        <a:p>
          <a:r>
            <a:rPr lang="nb-NO" sz="2000" dirty="0"/>
            <a:t>Tilsvarer KLA/ELS</a:t>
          </a:r>
        </a:p>
      </dgm:t>
    </dgm:pt>
    <dgm:pt modelId="{3BEF7A73-7E92-49B8-9832-8B1E6FE68F4C}" type="parTrans" cxnId="{7759A178-999B-4432-B769-637115568A0D}">
      <dgm:prSet/>
      <dgm:spPr/>
      <dgm:t>
        <a:bodyPr/>
        <a:lstStyle/>
        <a:p>
          <a:endParaRPr lang="nb-NO"/>
        </a:p>
      </dgm:t>
    </dgm:pt>
    <dgm:pt modelId="{88BE5D3C-B840-4C0D-81B8-EDD5B1936DD7}" type="sibTrans" cxnId="{7759A178-999B-4432-B769-637115568A0D}">
      <dgm:prSet/>
      <dgm:spPr/>
      <dgm:t>
        <a:bodyPr/>
        <a:lstStyle/>
        <a:p>
          <a:endParaRPr lang="nb-NO"/>
        </a:p>
      </dgm:t>
    </dgm:pt>
    <dgm:pt modelId="{F6681314-525B-473F-B11B-A7680206BB0C}">
      <dgm:prSet phldrT="[Tekst]" custT="1"/>
      <dgm:spPr/>
      <dgm:t>
        <a:bodyPr/>
        <a:lstStyle/>
        <a:p>
          <a:r>
            <a:rPr lang="nb-NO" sz="2000" dirty="0"/>
            <a:t>Øvrige kurs</a:t>
          </a:r>
        </a:p>
      </dgm:t>
    </dgm:pt>
    <dgm:pt modelId="{9974E7DE-9C2C-41D4-8F9B-4C7A6A4233BF}" type="parTrans" cxnId="{C9F191DC-7CDE-4584-BF7A-05C48D11D15F}">
      <dgm:prSet/>
      <dgm:spPr/>
      <dgm:t>
        <a:bodyPr/>
        <a:lstStyle/>
        <a:p>
          <a:endParaRPr lang="nb-NO"/>
        </a:p>
      </dgm:t>
    </dgm:pt>
    <dgm:pt modelId="{767EC5DB-BBE2-4171-8766-128CA0438329}" type="sibTrans" cxnId="{C9F191DC-7CDE-4584-BF7A-05C48D11D15F}">
      <dgm:prSet/>
      <dgm:spPr/>
      <dgm:t>
        <a:bodyPr/>
        <a:lstStyle/>
        <a:p>
          <a:endParaRPr lang="nb-NO"/>
        </a:p>
      </dgm:t>
    </dgm:pt>
    <dgm:pt modelId="{DCF4D0DA-5A60-4F39-A0FF-9CFE8E5E77E2}">
      <dgm:prSet phldrT="[Tekst]" custT="1"/>
      <dgm:spPr/>
      <dgm:t>
        <a:bodyPr/>
        <a:lstStyle/>
        <a:p>
          <a:r>
            <a:rPr lang="nb-NO" sz="2000" dirty="0"/>
            <a:t>E-læring</a:t>
          </a:r>
        </a:p>
      </dgm:t>
    </dgm:pt>
    <dgm:pt modelId="{678ACD49-3DCE-40A8-9AA4-7E6AD05753CD}" type="parTrans" cxnId="{522D16E7-0D27-4227-9F66-E324F3E1C09A}">
      <dgm:prSet/>
      <dgm:spPr/>
      <dgm:t>
        <a:bodyPr/>
        <a:lstStyle/>
        <a:p>
          <a:endParaRPr lang="nb-NO"/>
        </a:p>
      </dgm:t>
    </dgm:pt>
    <dgm:pt modelId="{E8385372-C452-4AC0-9CB2-C516202D3116}" type="sibTrans" cxnId="{522D16E7-0D27-4227-9F66-E324F3E1C09A}">
      <dgm:prSet/>
      <dgm:spPr/>
      <dgm:t>
        <a:bodyPr/>
        <a:lstStyle/>
        <a:p>
          <a:endParaRPr lang="nb-NO"/>
        </a:p>
      </dgm:t>
    </dgm:pt>
    <dgm:pt modelId="{6FD68E9A-8BE9-419E-A374-9CD41076161A}" type="pres">
      <dgm:prSet presAssocID="{DED62FC2-523B-440B-B022-11843C5AAE8B}" presName="compositeShape" presStyleCnt="0">
        <dgm:presLayoutVars>
          <dgm:dir/>
          <dgm:resizeHandles/>
        </dgm:presLayoutVars>
      </dgm:prSet>
      <dgm:spPr/>
    </dgm:pt>
    <dgm:pt modelId="{E50832DB-1ECA-4909-BDAD-86686BEC1845}" type="pres">
      <dgm:prSet presAssocID="{DED62FC2-523B-440B-B022-11843C5AAE8B}" presName="pyramid" presStyleLbl="node1" presStyleIdx="0" presStyleCnt="1" custLinFactNeighborX="63032" custLinFactNeighborY="-4899"/>
      <dgm:spPr/>
    </dgm:pt>
    <dgm:pt modelId="{982D0F7B-7C9F-4D13-8AA7-D360ED76A6C7}" type="pres">
      <dgm:prSet presAssocID="{DED62FC2-523B-440B-B022-11843C5AAE8B}" presName="theList" presStyleCnt="0"/>
      <dgm:spPr/>
    </dgm:pt>
    <dgm:pt modelId="{EC2CBAC3-C8D3-443D-846E-6C105DADE267}" type="pres">
      <dgm:prSet presAssocID="{2F9C74FC-6098-42A7-8A55-6BC09E5D6407}" presName="aNode" presStyleLbl="fgAcc1" presStyleIdx="0" presStyleCnt="3">
        <dgm:presLayoutVars>
          <dgm:bulletEnabled val="1"/>
        </dgm:presLayoutVars>
      </dgm:prSet>
      <dgm:spPr/>
    </dgm:pt>
    <dgm:pt modelId="{FD7642E8-C8A0-4869-9C95-3C1B4B621FC0}" type="pres">
      <dgm:prSet presAssocID="{2F9C74FC-6098-42A7-8A55-6BC09E5D6407}" presName="aSpace" presStyleCnt="0"/>
      <dgm:spPr/>
    </dgm:pt>
    <dgm:pt modelId="{F4878460-82B2-4411-A265-46A5DB8DDE34}" type="pres">
      <dgm:prSet presAssocID="{F6681314-525B-473F-B11B-A7680206BB0C}" presName="aNode" presStyleLbl="fgAcc1" presStyleIdx="1" presStyleCnt="3" custLinFactNeighborX="0" custLinFactNeighborY="12468">
        <dgm:presLayoutVars>
          <dgm:bulletEnabled val="1"/>
        </dgm:presLayoutVars>
      </dgm:prSet>
      <dgm:spPr/>
    </dgm:pt>
    <dgm:pt modelId="{B121ECE3-E602-4207-BBC8-8472491F6475}" type="pres">
      <dgm:prSet presAssocID="{F6681314-525B-473F-B11B-A7680206BB0C}" presName="aSpace" presStyleCnt="0"/>
      <dgm:spPr/>
    </dgm:pt>
    <dgm:pt modelId="{73CECEDA-E2F9-4670-89CF-2E0519ACC970}" type="pres">
      <dgm:prSet presAssocID="{DCF4D0DA-5A60-4F39-A0FF-9CFE8E5E77E2}" presName="aNode" presStyleLbl="fgAcc1" presStyleIdx="2" presStyleCnt="3">
        <dgm:presLayoutVars>
          <dgm:bulletEnabled val="1"/>
        </dgm:presLayoutVars>
      </dgm:prSet>
      <dgm:spPr/>
    </dgm:pt>
    <dgm:pt modelId="{257EA5F5-01A7-43F5-BA43-08EC8AAA00BC}" type="pres">
      <dgm:prSet presAssocID="{DCF4D0DA-5A60-4F39-A0FF-9CFE8E5E77E2}" presName="aSpace" presStyleCnt="0"/>
      <dgm:spPr/>
    </dgm:pt>
  </dgm:ptLst>
  <dgm:cxnLst>
    <dgm:cxn modelId="{2EE46440-2592-4730-890B-81D54BA323F3}" type="presOf" srcId="{DED62FC2-523B-440B-B022-11843C5AAE8B}" destId="{6FD68E9A-8BE9-419E-A374-9CD41076161A}" srcOrd="0" destOrd="0" presId="urn:microsoft.com/office/officeart/2005/8/layout/pyramid2"/>
    <dgm:cxn modelId="{0B952A75-84E1-4E0A-A1BF-B72DFAF93E42}" type="presOf" srcId="{DCF4D0DA-5A60-4F39-A0FF-9CFE8E5E77E2}" destId="{73CECEDA-E2F9-4670-89CF-2E0519ACC970}" srcOrd="0" destOrd="0" presId="urn:microsoft.com/office/officeart/2005/8/layout/pyramid2"/>
    <dgm:cxn modelId="{7759A178-999B-4432-B769-637115568A0D}" srcId="{DED62FC2-523B-440B-B022-11843C5AAE8B}" destId="{2F9C74FC-6098-42A7-8A55-6BC09E5D6407}" srcOrd="0" destOrd="0" parTransId="{3BEF7A73-7E92-49B8-9832-8B1E6FE68F4C}" sibTransId="{88BE5D3C-B840-4C0D-81B8-EDD5B1936DD7}"/>
    <dgm:cxn modelId="{C73EB5BB-24C4-43CF-9E13-481EC50F623D}" type="presOf" srcId="{F6681314-525B-473F-B11B-A7680206BB0C}" destId="{F4878460-82B2-4411-A265-46A5DB8DDE34}" srcOrd="0" destOrd="0" presId="urn:microsoft.com/office/officeart/2005/8/layout/pyramid2"/>
    <dgm:cxn modelId="{5CE6A5CA-4C4F-4F3D-8B64-2E48A694D045}" type="presOf" srcId="{2F9C74FC-6098-42A7-8A55-6BC09E5D6407}" destId="{EC2CBAC3-C8D3-443D-846E-6C105DADE267}" srcOrd="0" destOrd="0" presId="urn:microsoft.com/office/officeart/2005/8/layout/pyramid2"/>
    <dgm:cxn modelId="{C9F191DC-7CDE-4584-BF7A-05C48D11D15F}" srcId="{DED62FC2-523B-440B-B022-11843C5AAE8B}" destId="{F6681314-525B-473F-B11B-A7680206BB0C}" srcOrd="1" destOrd="0" parTransId="{9974E7DE-9C2C-41D4-8F9B-4C7A6A4233BF}" sibTransId="{767EC5DB-BBE2-4171-8766-128CA0438329}"/>
    <dgm:cxn modelId="{522D16E7-0D27-4227-9F66-E324F3E1C09A}" srcId="{DED62FC2-523B-440B-B022-11843C5AAE8B}" destId="{DCF4D0DA-5A60-4F39-A0FF-9CFE8E5E77E2}" srcOrd="2" destOrd="0" parTransId="{678ACD49-3DCE-40A8-9AA4-7E6AD05753CD}" sibTransId="{E8385372-C452-4AC0-9CB2-C516202D3116}"/>
    <dgm:cxn modelId="{2A397113-DC17-4144-B7C7-0FC8A69B3601}" type="presParOf" srcId="{6FD68E9A-8BE9-419E-A374-9CD41076161A}" destId="{E50832DB-1ECA-4909-BDAD-86686BEC1845}" srcOrd="0" destOrd="0" presId="urn:microsoft.com/office/officeart/2005/8/layout/pyramid2"/>
    <dgm:cxn modelId="{656AE51A-4C50-41C4-8CC5-A6467B1DFA75}" type="presParOf" srcId="{6FD68E9A-8BE9-419E-A374-9CD41076161A}" destId="{982D0F7B-7C9F-4D13-8AA7-D360ED76A6C7}" srcOrd="1" destOrd="0" presId="urn:microsoft.com/office/officeart/2005/8/layout/pyramid2"/>
    <dgm:cxn modelId="{92B3EE7B-2357-4837-AD51-1F928B20404C}" type="presParOf" srcId="{982D0F7B-7C9F-4D13-8AA7-D360ED76A6C7}" destId="{EC2CBAC3-C8D3-443D-846E-6C105DADE267}" srcOrd="0" destOrd="0" presId="urn:microsoft.com/office/officeart/2005/8/layout/pyramid2"/>
    <dgm:cxn modelId="{81343B2D-3B14-4D06-A51A-00CA8C7258E5}" type="presParOf" srcId="{982D0F7B-7C9F-4D13-8AA7-D360ED76A6C7}" destId="{FD7642E8-C8A0-4869-9C95-3C1B4B621FC0}" srcOrd="1" destOrd="0" presId="urn:microsoft.com/office/officeart/2005/8/layout/pyramid2"/>
    <dgm:cxn modelId="{977F3F9B-225F-4F05-A4BD-3AED82C85D70}" type="presParOf" srcId="{982D0F7B-7C9F-4D13-8AA7-D360ED76A6C7}" destId="{F4878460-82B2-4411-A265-46A5DB8DDE34}" srcOrd="2" destOrd="0" presId="urn:microsoft.com/office/officeart/2005/8/layout/pyramid2"/>
    <dgm:cxn modelId="{DE9E4F50-B378-4556-A537-7A9AB596246E}" type="presParOf" srcId="{982D0F7B-7C9F-4D13-8AA7-D360ED76A6C7}" destId="{B121ECE3-E602-4207-BBC8-8472491F6475}" srcOrd="3" destOrd="0" presId="urn:microsoft.com/office/officeart/2005/8/layout/pyramid2"/>
    <dgm:cxn modelId="{563DC0F4-E31C-47A6-99AD-FAF10C2CBD67}" type="presParOf" srcId="{982D0F7B-7C9F-4D13-8AA7-D360ED76A6C7}" destId="{73CECEDA-E2F9-4670-89CF-2E0519ACC970}" srcOrd="4" destOrd="0" presId="urn:microsoft.com/office/officeart/2005/8/layout/pyramid2"/>
    <dgm:cxn modelId="{AAC94CEA-AF82-47D0-8D14-69090FDD45BC}" type="presParOf" srcId="{982D0F7B-7C9F-4D13-8AA7-D360ED76A6C7}" destId="{257EA5F5-01A7-43F5-BA43-08EC8AAA00BC}"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2493D6-12CF-47D1-B6D8-13116E7F5E6A}" type="doc">
      <dgm:prSet loTypeId="urn:microsoft.com/office/officeart/2005/8/layout/pyramid1" loCatId="pyramid" qsTypeId="urn:microsoft.com/office/officeart/2005/8/quickstyle/simple3" qsCatId="simple" csTypeId="urn:microsoft.com/office/officeart/2005/8/colors/accent1_2" csCatId="accent1" phldr="1"/>
      <dgm:spPr/>
    </dgm:pt>
    <dgm:pt modelId="{2376C0B7-05E7-47C6-8DA4-19C3EC7C69B8}">
      <dgm:prSet phldrT="[Tekst]" custT="1"/>
      <dgm:spPr/>
      <dgm:t>
        <a:bodyPr/>
        <a:lstStyle/>
        <a:p>
          <a:r>
            <a:rPr lang="nb-NO" sz="2000" dirty="0"/>
            <a:t>Stabskurs</a:t>
          </a:r>
        </a:p>
      </dgm:t>
    </dgm:pt>
    <dgm:pt modelId="{471992CD-1D32-49D2-8BF7-B7C19E90B77A}" type="parTrans" cxnId="{A7604881-EE0B-463A-AC71-701223D2A89B}">
      <dgm:prSet/>
      <dgm:spPr/>
      <dgm:t>
        <a:bodyPr/>
        <a:lstStyle/>
        <a:p>
          <a:endParaRPr lang="nb-NO"/>
        </a:p>
      </dgm:t>
    </dgm:pt>
    <dgm:pt modelId="{521A081A-7A67-4AB5-B6D6-9267EE3FA792}" type="sibTrans" cxnId="{A7604881-EE0B-463A-AC71-701223D2A89B}">
      <dgm:prSet/>
      <dgm:spPr/>
      <dgm:t>
        <a:bodyPr/>
        <a:lstStyle/>
        <a:p>
          <a:endParaRPr lang="nb-NO"/>
        </a:p>
      </dgm:t>
    </dgm:pt>
    <dgm:pt modelId="{FBEC6742-B18A-41B8-A18A-5AA47C22F6C5}">
      <dgm:prSet phldrT="[Tekst]" custT="1"/>
      <dgm:spPr/>
      <dgm:t>
        <a:bodyPr/>
        <a:lstStyle/>
        <a:p>
          <a:r>
            <a:rPr lang="nb-NO" sz="2000" dirty="0"/>
            <a:t>Øvrige kurs</a:t>
          </a:r>
        </a:p>
      </dgm:t>
    </dgm:pt>
    <dgm:pt modelId="{0B52A05D-3B88-4EEF-A238-5EF45E29A9DD}" type="parTrans" cxnId="{2FC3B73E-8FF7-4894-B8E1-CAEB642A54AA}">
      <dgm:prSet/>
      <dgm:spPr/>
      <dgm:t>
        <a:bodyPr/>
        <a:lstStyle/>
        <a:p>
          <a:endParaRPr lang="nb-NO"/>
        </a:p>
      </dgm:t>
    </dgm:pt>
    <dgm:pt modelId="{8A15E475-FF70-4659-8062-43F280387CDB}" type="sibTrans" cxnId="{2FC3B73E-8FF7-4894-B8E1-CAEB642A54AA}">
      <dgm:prSet/>
      <dgm:spPr/>
      <dgm:t>
        <a:bodyPr/>
        <a:lstStyle/>
        <a:p>
          <a:endParaRPr lang="nb-NO"/>
        </a:p>
      </dgm:t>
    </dgm:pt>
    <dgm:pt modelId="{50B8AA05-CA55-49D0-B80B-2A70C918777A}">
      <dgm:prSet phldrT="[Tekst]" custT="1"/>
      <dgm:spPr/>
      <dgm:t>
        <a:bodyPr/>
        <a:lstStyle/>
        <a:p>
          <a:r>
            <a:rPr lang="nb-NO" sz="2000" dirty="0"/>
            <a:t>Grunnkurset</a:t>
          </a:r>
        </a:p>
      </dgm:t>
    </dgm:pt>
    <dgm:pt modelId="{68F571AA-0D86-455D-AA31-7FE75876E788}" type="parTrans" cxnId="{967F5084-E4B0-406A-AA33-A1605D44DA09}">
      <dgm:prSet/>
      <dgm:spPr/>
      <dgm:t>
        <a:bodyPr/>
        <a:lstStyle/>
        <a:p>
          <a:endParaRPr lang="nb-NO"/>
        </a:p>
      </dgm:t>
    </dgm:pt>
    <dgm:pt modelId="{3A5013F7-EECB-4F96-8CB1-36854716CFA2}" type="sibTrans" cxnId="{967F5084-E4B0-406A-AA33-A1605D44DA09}">
      <dgm:prSet/>
      <dgm:spPr/>
      <dgm:t>
        <a:bodyPr/>
        <a:lstStyle/>
        <a:p>
          <a:endParaRPr lang="nb-NO"/>
        </a:p>
      </dgm:t>
    </dgm:pt>
    <dgm:pt modelId="{DB4D59E0-F5C8-4A5E-8D65-321A42AE1AD2}" type="pres">
      <dgm:prSet presAssocID="{8F2493D6-12CF-47D1-B6D8-13116E7F5E6A}" presName="Name0" presStyleCnt="0">
        <dgm:presLayoutVars>
          <dgm:dir/>
          <dgm:animLvl val="lvl"/>
          <dgm:resizeHandles val="exact"/>
        </dgm:presLayoutVars>
      </dgm:prSet>
      <dgm:spPr/>
    </dgm:pt>
    <dgm:pt modelId="{67DD0DA6-9A5A-4930-B87B-21DAF9017945}" type="pres">
      <dgm:prSet presAssocID="{2376C0B7-05E7-47C6-8DA4-19C3EC7C69B8}" presName="Name8" presStyleCnt="0"/>
      <dgm:spPr/>
    </dgm:pt>
    <dgm:pt modelId="{A16351A2-4BE1-40D0-9146-75981C6085E5}" type="pres">
      <dgm:prSet presAssocID="{2376C0B7-05E7-47C6-8DA4-19C3EC7C69B8}" presName="level" presStyleLbl="node1" presStyleIdx="0" presStyleCnt="3">
        <dgm:presLayoutVars>
          <dgm:chMax val="1"/>
          <dgm:bulletEnabled val="1"/>
        </dgm:presLayoutVars>
      </dgm:prSet>
      <dgm:spPr/>
    </dgm:pt>
    <dgm:pt modelId="{6D9B61DA-02FF-4B8E-80CF-D7125F8F0E62}" type="pres">
      <dgm:prSet presAssocID="{2376C0B7-05E7-47C6-8DA4-19C3EC7C69B8}" presName="levelTx" presStyleLbl="revTx" presStyleIdx="0" presStyleCnt="0">
        <dgm:presLayoutVars>
          <dgm:chMax val="1"/>
          <dgm:bulletEnabled val="1"/>
        </dgm:presLayoutVars>
      </dgm:prSet>
      <dgm:spPr/>
    </dgm:pt>
    <dgm:pt modelId="{97F57865-5E5A-41C3-AD51-FCBA9D386341}" type="pres">
      <dgm:prSet presAssocID="{FBEC6742-B18A-41B8-A18A-5AA47C22F6C5}" presName="Name8" presStyleCnt="0"/>
      <dgm:spPr/>
    </dgm:pt>
    <dgm:pt modelId="{E024FA9A-94EE-4550-9024-112CE37C7FF6}" type="pres">
      <dgm:prSet presAssocID="{FBEC6742-B18A-41B8-A18A-5AA47C22F6C5}" presName="level" presStyleLbl="node1" presStyleIdx="1" presStyleCnt="3">
        <dgm:presLayoutVars>
          <dgm:chMax val="1"/>
          <dgm:bulletEnabled val="1"/>
        </dgm:presLayoutVars>
      </dgm:prSet>
      <dgm:spPr/>
    </dgm:pt>
    <dgm:pt modelId="{F81DE236-CC42-4E63-91F8-F664AFFA9401}" type="pres">
      <dgm:prSet presAssocID="{FBEC6742-B18A-41B8-A18A-5AA47C22F6C5}" presName="levelTx" presStyleLbl="revTx" presStyleIdx="0" presStyleCnt="0">
        <dgm:presLayoutVars>
          <dgm:chMax val="1"/>
          <dgm:bulletEnabled val="1"/>
        </dgm:presLayoutVars>
      </dgm:prSet>
      <dgm:spPr/>
    </dgm:pt>
    <dgm:pt modelId="{43D21C08-833B-4EC7-8AA3-8E6E21A22DEA}" type="pres">
      <dgm:prSet presAssocID="{50B8AA05-CA55-49D0-B80B-2A70C918777A}" presName="Name8" presStyleCnt="0"/>
      <dgm:spPr/>
    </dgm:pt>
    <dgm:pt modelId="{C85A2F2F-DEFA-4974-8AD0-523F74BADB53}" type="pres">
      <dgm:prSet presAssocID="{50B8AA05-CA55-49D0-B80B-2A70C918777A}" presName="level" presStyleLbl="node1" presStyleIdx="2" presStyleCnt="3">
        <dgm:presLayoutVars>
          <dgm:chMax val="1"/>
          <dgm:bulletEnabled val="1"/>
        </dgm:presLayoutVars>
      </dgm:prSet>
      <dgm:spPr/>
    </dgm:pt>
    <dgm:pt modelId="{792EEB4F-EA86-4CD8-BDF5-B937CFC65182}" type="pres">
      <dgm:prSet presAssocID="{50B8AA05-CA55-49D0-B80B-2A70C918777A}" presName="levelTx" presStyleLbl="revTx" presStyleIdx="0" presStyleCnt="0">
        <dgm:presLayoutVars>
          <dgm:chMax val="1"/>
          <dgm:bulletEnabled val="1"/>
        </dgm:presLayoutVars>
      </dgm:prSet>
      <dgm:spPr/>
    </dgm:pt>
  </dgm:ptLst>
  <dgm:cxnLst>
    <dgm:cxn modelId="{8C8CAC16-F3B7-4C2D-882D-EC87390F8B1F}" type="presOf" srcId="{50B8AA05-CA55-49D0-B80B-2A70C918777A}" destId="{C85A2F2F-DEFA-4974-8AD0-523F74BADB53}" srcOrd="0" destOrd="0" presId="urn:microsoft.com/office/officeart/2005/8/layout/pyramid1"/>
    <dgm:cxn modelId="{1255FB21-BB3C-4CF2-92DE-CC351337283C}" type="presOf" srcId="{2376C0B7-05E7-47C6-8DA4-19C3EC7C69B8}" destId="{A16351A2-4BE1-40D0-9146-75981C6085E5}" srcOrd="0" destOrd="0" presId="urn:microsoft.com/office/officeart/2005/8/layout/pyramid1"/>
    <dgm:cxn modelId="{2FC3B73E-8FF7-4894-B8E1-CAEB642A54AA}" srcId="{8F2493D6-12CF-47D1-B6D8-13116E7F5E6A}" destId="{FBEC6742-B18A-41B8-A18A-5AA47C22F6C5}" srcOrd="1" destOrd="0" parTransId="{0B52A05D-3B88-4EEF-A238-5EF45E29A9DD}" sibTransId="{8A15E475-FF70-4659-8062-43F280387CDB}"/>
    <dgm:cxn modelId="{4C55A943-B80C-4F6F-9A2D-4C7CAFC139ED}" type="presOf" srcId="{FBEC6742-B18A-41B8-A18A-5AA47C22F6C5}" destId="{E024FA9A-94EE-4550-9024-112CE37C7FF6}" srcOrd="0" destOrd="0" presId="urn:microsoft.com/office/officeart/2005/8/layout/pyramid1"/>
    <dgm:cxn modelId="{E6DF9D56-BC80-4032-AFB2-12F455F682D2}" type="presOf" srcId="{2376C0B7-05E7-47C6-8DA4-19C3EC7C69B8}" destId="{6D9B61DA-02FF-4B8E-80CF-D7125F8F0E62}" srcOrd="1" destOrd="0" presId="urn:microsoft.com/office/officeart/2005/8/layout/pyramid1"/>
    <dgm:cxn modelId="{A7604881-EE0B-463A-AC71-701223D2A89B}" srcId="{8F2493D6-12CF-47D1-B6D8-13116E7F5E6A}" destId="{2376C0B7-05E7-47C6-8DA4-19C3EC7C69B8}" srcOrd="0" destOrd="0" parTransId="{471992CD-1D32-49D2-8BF7-B7C19E90B77A}" sibTransId="{521A081A-7A67-4AB5-B6D6-9267EE3FA792}"/>
    <dgm:cxn modelId="{967F5084-E4B0-406A-AA33-A1605D44DA09}" srcId="{8F2493D6-12CF-47D1-B6D8-13116E7F5E6A}" destId="{50B8AA05-CA55-49D0-B80B-2A70C918777A}" srcOrd="2" destOrd="0" parTransId="{68F571AA-0D86-455D-AA31-7FE75876E788}" sibTransId="{3A5013F7-EECB-4F96-8CB1-36854716CFA2}"/>
    <dgm:cxn modelId="{7748A78F-5814-437D-84AC-F02585E315F0}" type="presOf" srcId="{50B8AA05-CA55-49D0-B80B-2A70C918777A}" destId="{792EEB4F-EA86-4CD8-BDF5-B937CFC65182}" srcOrd="1" destOrd="0" presId="urn:microsoft.com/office/officeart/2005/8/layout/pyramid1"/>
    <dgm:cxn modelId="{C06DAAB1-7DCC-4B2D-B97D-AFA9CA6D92E1}" type="presOf" srcId="{8F2493D6-12CF-47D1-B6D8-13116E7F5E6A}" destId="{DB4D59E0-F5C8-4A5E-8D65-321A42AE1AD2}" srcOrd="0" destOrd="0" presId="urn:microsoft.com/office/officeart/2005/8/layout/pyramid1"/>
    <dgm:cxn modelId="{109E26D2-BAF6-4F10-AA82-03845AD75186}" type="presOf" srcId="{FBEC6742-B18A-41B8-A18A-5AA47C22F6C5}" destId="{F81DE236-CC42-4E63-91F8-F664AFFA9401}" srcOrd="1" destOrd="0" presId="urn:microsoft.com/office/officeart/2005/8/layout/pyramid1"/>
    <dgm:cxn modelId="{A7BCA56B-1BD2-4B9E-995B-0AB4D77D2C26}" type="presParOf" srcId="{DB4D59E0-F5C8-4A5E-8D65-321A42AE1AD2}" destId="{67DD0DA6-9A5A-4930-B87B-21DAF9017945}" srcOrd="0" destOrd="0" presId="urn:microsoft.com/office/officeart/2005/8/layout/pyramid1"/>
    <dgm:cxn modelId="{0BDBC07F-F0CD-4408-8444-1499B6F03BCE}" type="presParOf" srcId="{67DD0DA6-9A5A-4930-B87B-21DAF9017945}" destId="{A16351A2-4BE1-40D0-9146-75981C6085E5}" srcOrd="0" destOrd="0" presId="urn:microsoft.com/office/officeart/2005/8/layout/pyramid1"/>
    <dgm:cxn modelId="{950ACCC6-04C6-4DC7-B269-7A3F79340631}" type="presParOf" srcId="{67DD0DA6-9A5A-4930-B87B-21DAF9017945}" destId="{6D9B61DA-02FF-4B8E-80CF-D7125F8F0E62}" srcOrd="1" destOrd="0" presId="urn:microsoft.com/office/officeart/2005/8/layout/pyramid1"/>
    <dgm:cxn modelId="{D0576C05-52A2-46C1-9EB0-6AF5E4682CFD}" type="presParOf" srcId="{DB4D59E0-F5C8-4A5E-8D65-321A42AE1AD2}" destId="{97F57865-5E5A-41C3-AD51-FCBA9D386341}" srcOrd="1" destOrd="0" presId="urn:microsoft.com/office/officeart/2005/8/layout/pyramid1"/>
    <dgm:cxn modelId="{B2C70C2A-A7B1-4A37-B410-C233B42B33BE}" type="presParOf" srcId="{97F57865-5E5A-41C3-AD51-FCBA9D386341}" destId="{E024FA9A-94EE-4550-9024-112CE37C7FF6}" srcOrd="0" destOrd="0" presId="urn:microsoft.com/office/officeart/2005/8/layout/pyramid1"/>
    <dgm:cxn modelId="{42FE4E4F-182E-496F-BAFD-71C817DEEB10}" type="presParOf" srcId="{97F57865-5E5A-41C3-AD51-FCBA9D386341}" destId="{F81DE236-CC42-4E63-91F8-F664AFFA9401}" srcOrd="1" destOrd="0" presId="urn:microsoft.com/office/officeart/2005/8/layout/pyramid1"/>
    <dgm:cxn modelId="{0079A520-8C5E-488A-9D96-D4FF2F99B008}" type="presParOf" srcId="{DB4D59E0-F5C8-4A5E-8D65-321A42AE1AD2}" destId="{43D21C08-833B-4EC7-8AA3-8E6E21A22DEA}" srcOrd="2" destOrd="0" presId="urn:microsoft.com/office/officeart/2005/8/layout/pyramid1"/>
    <dgm:cxn modelId="{F8CF0203-112D-4190-9282-4C33F855E5FB}" type="presParOf" srcId="{43D21C08-833B-4EC7-8AA3-8E6E21A22DEA}" destId="{C85A2F2F-DEFA-4974-8AD0-523F74BADB53}" srcOrd="0" destOrd="0" presId="urn:microsoft.com/office/officeart/2005/8/layout/pyramid1"/>
    <dgm:cxn modelId="{10370E43-2D6F-48ED-9500-4CD872F03517}" type="presParOf" srcId="{43D21C08-833B-4EC7-8AA3-8E6E21A22DEA}" destId="{792EEB4F-EA86-4CD8-BDF5-B937CFC65182}"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9A29D1-9CB2-4880-BF07-A62682684533}"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E1D6C4B0-5AB3-46E3-8E6B-B9685BB15052}">
      <dgm:prSet/>
      <dgm:spPr/>
      <dgm:t>
        <a:bodyPr/>
        <a:lstStyle/>
        <a:p>
          <a:pPr>
            <a:lnSpc>
              <a:spcPct val="100000"/>
            </a:lnSpc>
          </a:pPr>
          <a:r>
            <a:rPr lang="nb-NO"/>
            <a:t>Kartleggings- og etableringsfase</a:t>
          </a:r>
          <a:endParaRPr lang="en-US"/>
        </a:p>
      </dgm:t>
    </dgm:pt>
    <dgm:pt modelId="{398DAD15-2B35-44BC-8AB1-371B691F45BB}" type="parTrans" cxnId="{F87BEC93-FBEC-475A-8B56-8D8466E87F12}">
      <dgm:prSet/>
      <dgm:spPr/>
      <dgm:t>
        <a:bodyPr/>
        <a:lstStyle/>
        <a:p>
          <a:endParaRPr lang="en-US"/>
        </a:p>
      </dgm:t>
    </dgm:pt>
    <dgm:pt modelId="{D7EE52E1-4DB1-4A54-ACE6-39A1461949D9}" type="sibTrans" cxnId="{F87BEC93-FBEC-475A-8B56-8D8466E87F12}">
      <dgm:prSet/>
      <dgm:spPr/>
      <dgm:t>
        <a:bodyPr/>
        <a:lstStyle/>
        <a:p>
          <a:endParaRPr lang="en-US"/>
        </a:p>
      </dgm:t>
    </dgm:pt>
    <dgm:pt modelId="{0EB8059D-1CA2-4A0C-8B63-606A3E06EA55}">
      <dgm:prSet/>
      <dgm:spPr/>
      <dgm:t>
        <a:bodyPr/>
        <a:lstStyle/>
        <a:p>
          <a:pPr>
            <a:lnSpc>
              <a:spcPct val="100000"/>
            </a:lnSpc>
          </a:pPr>
          <a:r>
            <a:rPr lang="nb-NO"/>
            <a:t>Bli kjent i prosjektgruppen</a:t>
          </a:r>
          <a:endParaRPr lang="en-US"/>
        </a:p>
      </dgm:t>
    </dgm:pt>
    <dgm:pt modelId="{AB66DC73-0609-41CC-B403-466C99281CD4}" type="parTrans" cxnId="{CAA03117-CAC2-4663-91F7-4BE2D4D2F692}">
      <dgm:prSet/>
      <dgm:spPr/>
      <dgm:t>
        <a:bodyPr/>
        <a:lstStyle/>
        <a:p>
          <a:endParaRPr lang="en-US"/>
        </a:p>
      </dgm:t>
    </dgm:pt>
    <dgm:pt modelId="{2EA734CC-B76C-4094-B9E6-18E0DFF7CDFF}" type="sibTrans" cxnId="{CAA03117-CAC2-4663-91F7-4BE2D4D2F692}">
      <dgm:prSet/>
      <dgm:spPr/>
      <dgm:t>
        <a:bodyPr/>
        <a:lstStyle/>
        <a:p>
          <a:endParaRPr lang="en-US"/>
        </a:p>
      </dgm:t>
    </dgm:pt>
    <dgm:pt modelId="{FC8A69BF-9F01-497E-9F9E-945729823255}">
      <dgm:prSet/>
      <dgm:spPr/>
      <dgm:t>
        <a:bodyPr/>
        <a:lstStyle/>
        <a:p>
          <a:pPr>
            <a:lnSpc>
              <a:spcPct val="100000"/>
            </a:lnSpc>
          </a:pPr>
          <a:r>
            <a:rPr lang="nb-NO"/>
            <a:t>Definere nå-situasjonen</a:t>
          </a:r>
          <a:endParaRPr lang="en-US"/>
        </a:p>
      </dgm:t>
    </dgm:pt>
    <dgm:pt modelId="{C05DA104-A346-4E08-A764-05CB35ABEDEF}" type="parTrans" cxnId="{C74EFCE4-6E45-4F5F-A878-E5B3A52BC90E}">
      <dgm:prSet/>
      <dgm:spPr/>
      <dgm:t>
        <a:bodyPr/>
        <a:lstStyle/>
        <a:p>
          <a:endParaRPr lang="en-US"/>
        </a:p>
      </dgm:t>
    </dgm:pt>
    <dgm:pt modelId="{707EEC5C-41C9-4E8B-A3EB-237F7EE77CF9}" type="sibTrans" cxnId="{C74EFCE4-6E45-4F5F-A878-E5B3A52BC90E}">
      <dgm:prSet/>
      <dgm:spPr/>
      <dgm:t>
        <a:bodyPr/>
        <a:lstStyle/>
        <a:p>
          <a:endParaRPr lang="en-US"/>
        </a:p>
      </dgm:t>
    </dgm:pt>
    <dgm:pt modelId="{2C5638EE-6EE6-4340-A26C-46C5ED774660}">
      <dgm:prSet/>
      <dgm:spPr/>
      <dgm:t>
        <a:bodyPr/>
        <a:lstStyle/>
        <a:p>
          <a:pPr>
            <a:lnSpc>
              <a:spcPct val="100000"/>
            </a:lnSpc>
          </a:pPr>
          <a:r>
            <a:rPr lang="nb-NO"/>
            <a:t>Kartlegge beslektede læreplaner</a:t>
          </a:r>
          <a:endParaRPr lang="en-US"/>
        </a:p>
      </dgm:t>
    </dgm:pt>
    <dgm:pt modelId="{6D292D7C-5F3C-463F-8831-EC0318A54FA5}" type="parTrans" cxnId="{7CD8DBE6-14F9-4FB7-B1F5-E58D54653295}">
      <dgm:prSet/>
      <dgm:spPr/>
      <dgm:t>
        <a:bodyPr/>
        <a:lstStyle/>
        <a:p>
          <a:endParaRPr lang="en-US"/>
        </a:p>
      </dgm:t>
    </dgm:pt>
    <dgm:pt modelId="{225A1079-83A2-4FD6-983D-E7035DF5BDD6}" type="sibTrans" cxnId="{7CD8DBE6-14F9-4FB7-B1F5-E58D54653295}">
      <dgm:prSet/>
      <dgm:spPr/>
      <dgm:t>
        <a:bodyPr/>
        <a:lstStyle/>
        <a:p>
          <a:endParaRPr lang="en-US"/>
        </a:p>
      </dgm:t>
    </dgm:pt>
    <dgm:pt modelId="{23E1FC61-37B5-4342-93C0-13A81010D32E}">
      <dgm:prSet/>
      <dgm:spPr/>
      <dgm:t>
        <a:bodyPr/>
        <a:lstStyle/>
        <a:p>
          <a:pPr>
            <a:lnSpc>
              <a:spcPct val="100000"/>
            </a:lnSpc>
          </a:pPr>
          <a:r>
            <a:rPr lang="nb-NO"/>
            <a:t>Anskaffe ressursstøtte</a:t>
          </a:r>
          <a:endParaRPr lang="en-US"/>
        </a:p>
      </dgm:t>
    </dgm:pt>
    <dgm:pt modelId="{4936DE5A-FE57-47B6-A6CC-838E46A29AC4}" type="parTrans" cxnId="{3046C990-7FCC-4C60-8045-EB197BD3F7E8}">
      <dgm:prSet/>
      <dgm:spPr/>
      <dgm:t>
        <a:bodyPr/>
        <a:lstStyle/>
        <a:p>
          <a:endParaRPr lang="en-US"/>
        </a:p>
      </dgm:t>
    </dgm:pt>
    <dgm:pt modelId="{43ED210A-4AA1-4092-9F43-47B9BA4F1134}" type="sibTrans" cxnId="{3046C990-7FCC-4C60-8045-EB197BD3F7E8}">
      <dgm:prSet/>
      <dgm:spPr/>
      <dgm:t>
        <a:bodyPr/>
        <a:lstStyle/>
        <a:p>
          <a:endParaRPr lang="en-US"/>
        </a:p>
      </dgm:t>
    </dgm:pt>
    <dgm:pt modelId="{E3E9E909-6238-4153-B437-4E7F5062C9D9}">
      <dgm:prSet/>
      <dgm:spPr/>
      <dgm:t>
        <a:bodyPr/>
        <a:lstStyle/>
        <a:p>
          <a:pPr>
            <a:lnSpc>
              <a:spcPct val="100000"/>
            </a:lnSpc>
          </a:pPr>
          <a:r>
            <a:rPr lang="nb-NO"/>
            <a:t>2. Produksjonsfase læreplan</a:t>
          </a:r>
          <a:endParaRPr lang="en-US"/>
        </a:p>
      </dgm:t>
    </dgm:pt>
    <dgm:pt modelId="{75E24B12-5082-4565-BF15-013A107D850A}" type="parTrans" cxnId="{631F4C7A-FC94-435F-A065-74EBCBA8868F}">
      <dgm:prSet/>
      <dgm:spPr/>
      <dgm:t>
        <a:bodyPr/>
        <a:lstStyle/>
        <a:p>
          <a:endParaRPr lang="en-US"/>
        </a:p>
      </dgm:t>
    </dgm:pt>
    <dgm:pt modelId="{6CD75F80-3716-4370-A625-177E3655990E}" type="sibTrans" cxnId="{631F4C7A-FC94-435F-A065-74EBCBA8868F}">
      <dgm:prSet/>
      <dgm:spPr/>
      <dgm:t>
        <a:bodyPr/>
        <a:lstStyle/>
        <a:p>
          <a:endParaRPr lang="en-US"/>
        </a:p>
      </dgm:t>
    </dgm:pt>
    <dgm:pt modelId="{8210AD4B-4BF7-4484-BAB8-2EFA5FDF2B8C}">
      <dgm:prSet/>
      <dgm:spPr/>
      <dgm:t>
        <a:bodyPr/>
        <a:lstStyle/>
        <a:p>
          <a:pPr>
            <a:lnSpc>
              <a:spcPct val="100000"/>
            </a:lnSpc>
          </a:pPr>
          <a:r>
            <a:rPr lang="nb-NO"/>
            <a:t>Utkast klart til møte des 2023</a:t>
          </a:r>
          <a:endParaRPr lang="en-US"/>
        </a:p>
      </dgm:t>
    </dgm:pt>
    <dgm:pt modelId="{9DED364C-1176-477B-8C1F-8277406B8A24}" type="parTrans" cxnId="{2E52ADCD-B744-479B-87F4-CC286C0F04CE}">
      <dgm:prSet/>
      <dgm:spPr/>
      <dgm:t>
        <a:bodyPr/>
        <a:lstStyle/>
        <a:p>
          <a:endParaRPr lang="en-US"/>
        </a:p>
      </dgm:t>
    </dgm:pt>
    <dgm:pt modelId="{C8D1A510-5C91-4EE6-9004-853600442218}" type="sibTrans" cxnId="{2E52ADCD-B744-479B-87F4-CC286C0F04CE}">
      <dgm:prSet/>
      <dgm:spPr/>
      <dgm:t>
        <a:bodyPr/>
        <a:lstStyle/>
        <a:p>
          <a:endParaRPr lang="en-US"/>
        </a:p>
      </dgm:t>
    </dgm:pt>
    <dgm:pt modelId="{EA41BDE5-A936-4A1E-9FA1-CD6FBC9F9986}">
      <dgm:prSet/>
      <dgm:spPr/>
      <dgm:t>
        <a:bodyPr/>
        <a:lstStyle/>
        <a:p>
          <a:pPr>
            <a:lnSpc>
              <a:spcPct val="100000"/>
            </a:lnSpc>
          </a:pPr>
          <a:r>
            <a:rPr lang="nb-NO"/>
            <a:t>3. Produksjonsfase kursplaner/(studieplan)</a:t>
          </a:r>
          <a:endParaRPr lang="en-US"/>
        </a:p>
      </dgm:t>
    </dgm:pt>
    <dgm:pt modelId="{A13A8AE8-5F58-4BCB-885E-EE3A01F411B5}" type="parTrans" cxnId="{931D7B33-AC60-4514-B374-B84BAB28C28C}">
      <dgm:prSet/>
      <dgm:spPr/>
      <dgm:t>
        <a:bodyPr/>
        <a:lstStyle/>
        <a:p>
          <a:endParaRPr lang="en-US"/>
        </a:p>
      </dgm:t>
    </dgm:pt>
    <dgm:pt modelId="{60BE7096-F64F-437F-8C74-E7A2840C461E}" type="sibTrans" cxnId="{931D7B33-AC60-4514-B374-B84BAB28C28C}">
      <dgm:prSet/>
      <dgm:spPr/>
      <dgm:t>
        <a:bodyPr/>
        <a:lstStyle/>
        <a:p>
          <a:endParaRPr lang="en-US"/>
        </a:p>
      </dgm:t>
    </dgm:pt>
    <dgm:pt modelId="{E605D7EE-7B7E-4589-A5D5-1C03430E50D5}">
      <dgm:prSet/>
      <dgm:spPr/>
      <dgm:t>
        <a:bodyPr/>
        <a:lstStyle/>
        <a:p>
          <a:pPr>
            <a:lnSpc>
              <a:spcPct val="100000"/>
            </a:lnSpc>
          </a:pPr>
          <a:r>
            <a:rPr lang="nb-NO"/>
            <a:t>Oppstart 1. kv 2024</a:t>
          </a:r>
          <a:endParaRPr lang="en-US"/>
        </a:p>
      </dgm:t>
    </dgm:pt>
    <dgm:pt modelId="{C56857D0-B4F2-4DD2-A43F-C2BD45288BAD}" type="parTrans" cxnId="{59F5116F-C261-4FC6-AE7F-1D27E9171A5F}">
      <dgm:prSet/>
      <dgm:spPr/>
      <dgm:t>
        <a:bodyPr/>
        <a:lstStyle/>
        <a:p>
          <a:endParaRPr lang="en-US"/>
        </a:p>
      </dgm:t>
    </dgm:pt>
    <dgm:pt modelId="{8228DDF8-0573-44FE-9C10-C1A255ED1641}" type="sibTrans" cxnId="{59F5116F-C261-4FC6-AE7F-1D27E9171A5F}">
      <dgm:prSet/>
      <dgm:spPr/>
      <dgm:t>
        <a:bodyPr/>
        <a:lstStyle/>
        <a:p>
          <a:endParaRPr lang="en-US"/>
        </a:p>
      </dgm:t>
    </dgm:pt>
    <dgm:pt modelId="{193E3BD1-EBA6-4FDC-A1D7-6AA92F3E79FD}" type="pres">
      <dgm:prSet presAssocID="{E49A29D1-9CB2-4880-BF07-A62682684533}" presName="Name0" presStyleCnt="0">
        <dgm:presLayoutVars>
          <dgm:dir/>
          <dgm:animLvl val="lvl"/>
          <dgm:resizeHandles val="exact"/>
        </dgm:presLayoutVars>
      </dgm:prSet>
      <dgm:spPr/>
    </dgm:pt>
    <dgm:pt modelId="{03745EC0-D6AF-4DD1-AA5A-0D283A9FE08E}" type="pres">
      <dgm:prSet presAssocID="{E1D6C4B0-5AB3-46E3-8E6B-B9685BB15052}" presName="linNode" presStyleCnt="0"/>
      <dgm:spPr/>
    </dgm:pt>
    <dgm:pt modelId="{2A45A18A-368F-497B-A2B4-784B0663C0A3}" type="pres">
      <dgm:prSet presAssocID="{E1D6C4B0-5AB3-46E3-8E6B-B9685BB15052}" presName="parentText" presStyleLbl="node1" presStyleIdx="0" presStyleCnt="3">
        <dgm:presLayoutVars>
          <dgm:chMax val="1"/>
          <dgm:bulletEnabled val="1"/>
        </dgm:presLayoutVars>
      </dgm:prSet>
      <dgm:spPr/>
    </dgm:pt>
    <dgm:pt modelId="{F0D9D289-5101-4FC6-AD27-CE0D6C10DE08}" type="pres">
      <dgm:prSet presAssocID="{E1D6C4B0-5AB3-46E3-8E6B-B9685BB15052}" presName="descendantText" presStyleLbl="alignAccFollowNode1" presStyleIdx="0" presStyleCnt="3">
        <dgm:presLayoutVars>
          <dgm:bulletEnabled val="1"/>
        </dgm:presLayoutVars>
      </dgm:prSet>
      <dgm:spPr/>
    </dgm:pt>
    <dgm:pt modelId="{AFDACD74-45C9-4606-8C75-F9F672FE0BFF}" type="pres">
      <dgm:prSet presAssocID="{D7EE52E1-4DB1-4A54-ACE6-39A1461949D9}" presName="sp" presStyleCnt="0"/>
      <dgm:spPr/>
    </dgm:pt>
    <dgm:pt modelId="{FB1289E6-D5DC-442D-9806-D74940922329}" type="pres">
      <dgm:prSet presAssocID="{E3E9E909-6238-4153-B437-4E7F5062C9D9}" presName="linNode" presStyleCnt="0"/>
      <dgm:spPr/>
    </dgm:pt>
    <dgm:pt modelId="{9FD865D9-7B84-4505-B968-F9825AE86304}" type="pres">
      <dgm:prSet presAssocID="{E3E9E909-6238-4153-B437-4E7F5062C9D9}" presName="parentText" presStyleLbl="node1" presStyleIdx="1" presStyleCnt="3">
        <dgm:presLayoutVars>
          <dgm:chMax val="1"/>
          <dgm:bulletEnabled val="1"/>
        </dgm:presLayoutVars>
      </dgm:prSet>
      <dgm:spPr/>
    </dgm:pt>
    <dgm:pt modelId="{1AE97E4C-7849-4255-AD4C-9180E3D4F7D9}" type="pres">
      <dgm:prSet presAssocID="{E3E9E909-6238-4153-B437-4E7F5062C9D9}" presName="descendantText" presStyleLbl="alignAccFollowNode1" presStyleIdx="1" presStyleCnt="3">
        <dgm:presLayoutVars>
          <dgm:bulletEnabled val="1"/>
        </dgm:presLayoutVars>
      </dgm:prSet>
      <dgm:spPr/>
    </dgm:pt>
    <dgm:pt modelId="{13432787-F242-4A5D-8FDC-71691444CC02}" type="pres">
      <dgm:prSet presAssocID="{6CD75F80-3716-4370-A625-177E3655990E}" presName="sp" presStyleCnt="0"/>
      <dgm:spPr/>
    </dgm:pt>
    <dgm:pt modelId="{E175AC5F-1C1D-4CD1-AA2E-05BA56118F0F}" type="pres">
      <dgm:prSet presAssocID="{EA41BDE5-A936-4A1E-9FA1-CD6FBC9F9986}" presName="linNode" presStyleCnt="0"/>
      <dgm:spPr/>
    </dgm:pt>
    <dgm:pt modelId="{DBEE4C12-BD4B-428E-BA04-7872202551C8}" type="pres">
      <dgm:prSet presAssocID="{EA41BDE5-A936-4A1E-9FA1-CD6FBC9F9986}" presName="parentText" presStyleLbl="node1" presStyleIdx="2" presStyleCnt="3">
        <dgm:presLayoutVars>
          <dgm:chMax val="1"/>
          <dgm:bulletEnabled val="1"/>
        </dgm:presLayoutVars>
      </dgm:prSet>
      <dgm:spPr/>
    </dgm:pt>
    <dgm:pt modelId="{C464B24E-BDE2-4137-9ECC-B2FEEB489CF4}" type="pres">
      <dgm:prSet presAssocID="{EA41BDE5-A936-4A1E-9FA1-CD6FBC9F9986}" presName="descendantText" presStyleLbl="alignAccFollowNode1" presStyleIdx="2" presStyleCnt="3">
        <dgm:presLayoutVars>
          <dgm:bulletEnabled val="1"/>
        </dgm:presLayoutVars>
      </dgm:prSet>
      <dgm:spPr/>
    </dgm:pt>
  </dgm:ptLst>
  <dgm:cxnLst>
    <dgm:cxn modelId="{CAA03117-CAC2-4663-91F7-4BE2D4D2F692}" srcId="{E1D6C4B0-5AB3-46E3-8E6B-B9685BB15052}" destId="{0EB8059D-1CA2-4A0C-8B63-606A3E06EA55}" srcOrd="0" destOrd="0" parTransId="{AB66DC73-0609-41CC-B403-466C99281CD4}" sibTransId="{2EA734CC-B76C-4094-B9E6-18E0DFF7CDFF}"/>
    <dgm:cxn modelId="{98E69025-11FA-444C-93AB-4C2919D95B02}" type="presOf" srcId="{E3E9E909-6238-4153-B437-4E7F5062C9D9}" destId="{9FD865D9-7B84-4505-B968-F9825AE86304}" srcOrd="0" destOrd="0" presId="urn:microsoft.com/office/officeart/2005/8/layout/vList5"/>
    <dgm:cxn modelId="{931D7B33-AC60-4514-B374-B84BAB28C28C}" srcId="{E49A29D1-9CB2-4880-BF07-A62682684533}" destId="{EA41BDE5-A936-4A1E-9FA1-CD6FBC9F9986}" srcOrd="2" destOrd="0" parTransId="{A13A8AE8-5F58-4BCB-885E-EE3A01F411B5}" sibTransId="{60BE7096-F64F-437F-8C74-E7A2840C461E}"/>
    <dgm:cxn modelId="{14ADD260-F447-427A-BCF6-DC7B91D42F28}" type="presOf" srcId="{0EB8059D-1CA2-4A0C-8B63-606A3E06EA55}" destId="{F0D9D289-5101-4FC6-AD27-CE0D6C10DE08}" srcOrd="0" destOrd="0" presId="urn:microsoft.com/office/officeart/2005/8/layout/vList5"/>
    <dgm:cxn modelId="{59F5116F-C261-4FC6-AE7F-1D27E9171A5F}" srcId="{EA41BDE5-A936-4A1E-9FA1-CD6FBC9F9986}" destId="{E605D7EE-7B7E-4589-A5D5-1C03430E50D5}" srcOrd="0" destOrd="0" parTransId="{C56857D0-B4F2-4DD2-A43F-C2BD45288BAD}" sibTransId="{8228DDF8-0573-44FE-9C10-C1A255ED1641}"/>
    <dgm:cxn modelId="{69B84C6F-B9DF-4D56-B897-F4E473F662D1}" type="presOf" srcId="{E1D6C4B0-5AB3-46E3-8E6B-B9685BB15052}" destId="{2A45A18A-368F-497B-A2B4-784B0663C0A3}" srcOrd="0" destOrd="0" presId="urn:microsoft.com/office/officeart/2005/8/layout/vList5"/>
    <dgm:cxn modelId="{11659A79-447C-4645-B6B8-46EF6BDC7D97}" type="presOf" srcId="{EA41BDE5-A936-4A1E-9FA1-CD6FBC9F9986}" destId="{DBEE4C12-BD4B-428E-BA04-7872202551C8}" srcOrd="0" destOrd="0" presId="urn:microsoft.com/office/officeart/2005/8/layout/vList5"/>
    <dgm:cxn modelId="{631F4C7A-FC94-435F-A065-74EBCBA8868F}" srcId="{E49A29D1-9CB2-4880-BF07-A62682684533}" destId="{E3E9E909-6238-4153-B437-4E7F5062C9D9}" srcOrd="1" destOrd="0" parTransId="{75E24B12-5082-4565-BF15-013A107D850A}" sibTransId="{6CD75F80-3716-4370-A625-177E3655990E}"/>
    <dgm:cxn modelId="{1B9A1A8B-6C31-454A-B41C-B0F3B178910E}" type="presOf" srcId="{23E1FC61-37B5-4342-93C0-13A81010D32E}" destId="{F0D9D289-5101-4FC6-AD27-CE0D6C10DE08}" srcOrd="0" destOrd="3" presId="urn:microsoft.com/office/officeart/2005/8/layout/vList5"/>
    <dgm:cxn modelId="{2CA9308E-0F46-4CEA-9AEF-DA485CA57BD1}" type="presOf" srcId="{E605D7EE-7B7E-4589-A5D5-1C03430E50D5}" destId="{C464B24E-BDE2-4137-9ECC-B2FEEB489CF4}" srcOrd="0" destOrd="0" presId="urn:microsoft.com/office/officeart/2005/8/layout/vList5"/>
    <dgm:cxn modelId="{3046C990-7FCC-4C60-8045-EB197BD3F7E8}" srcId="{E1D6C4B0-5AB3-46E3-8E6B-B9685BB15052}" destId="{23E1FC61-37B5-4342-93C0-13A81010D32E}" srcOrd="3" destOrd="0" parTransId="{4936DE5A-FE57-47B6-A6CC-838E46A29AC4}" sibTransId="{43ED210A-4AA1-4092-9F43-47B9BA4F1134}"/>
    <dgm:cxn modelId="{F87BEC93-FBEC-475A-8B56-8D8466E87F12}" srcId="{E49A29D1-9CB2-4880-BF07-A62682684533}" destId="{E1D6C4B0-5AB3-46E3-8E6B-B9685BB15052}" srcOrd="0" destOrd="0" parTransId="{398DAD15-2B35-44BC-8AB1-371B691F45BB}" sibTransId="{D7EE52E1-4DB1-4A54-ACE6-39A1461949D9}"/>
    <dgm:cxn modelId="{48AE15A3-BE48-48A8-9BD1-35E21BA6E4AC}" type="presOf" srcId="{8210AD4B-4BF7-4484-BAB8-2EFA5FDF2B8C}" destId="{1AE97E4C-7849-4255-AD4C-9180E3D4F7D9}" srcOrd="0" destOrd="0" presId="urn:microsoft.com/office/officeart/2005/8/layout/vList5"/>
    <dgm:cxn modelId="{9B2EFEA9-0F3D-47AE-9F5B-54AE1D28AE59}" type="presOf" srcId="{FC8A69BF-9F01-497E-9F9E-945729823255}" destId="{F0D9D289-5101-4FC6-AD27-CE0D6C10DE08}" srcOrd="0" destOrd="1" presId="urn:microsoft.com/office/officeart/2005/8/layout/vList5"/>
    <dgm:cxn modelId="{248490AA-1339-4A42-9627-489A2F88D2F9}" type="presOf" srcId="{2C5638EE-6EE6-4340-A26C-46C5ED774660}" destId="{F0D9D289-5101-4FC6-AD27-CE0D6C10DE08}" srcOrd="0" destOrd="2" presId="urn:microsoft.com/office/officeart/2005/8/layout/vList5"/>
    <dgm:cxn modelId="{334338C4-438A-4ABE-9168-12274F903BDA}" type="presOf" srcId="{E49A29D1-9CB2-4880-BF07-A62682684533}" destId="{193E3BD1-EBA6-4FDC-A1D7-6AA92F3E79FD}" srcOrd="0" destOrd="0" presId="urn:microsoft.com/office/officeart/2005/8/layout/vList5"/>
    <dgm:cxn modelId="{2E52ADCD-B744-479B-87F4-CC286C0F04CE}" srcId="{E3E9E909-6238-4153-B437-4E7F5062C9D9}" destId="{8210AD4B-4BF7-4484-BAB8-2EFA5FDF2B8C}" srcOrd="0" destOrd="0" parTransId="{9DED364C-1176-477B-8C1F-8277406B8A24}" sibTransId="{C8D1A510-5C91-4EE6-9004-853600442218}"/>
    <dgm:cxn modelId="{C74EFCE4-6E45-4F5F-A878-E5B3A52BC90E}" srcId="{E1D6C4B0-5AB3-46E3-8E6B-B9685BB15052}" destId="{FC8A69BF-9F01-497E-9F9E-945729823255}" srcOrd="1" destOrd="0" parTransId="{C05DA104-A346-4E08-A764-05CB35ABEDEF}" sibTransId="{707EEC5C-41C9-4E8B-A3EB-237F7EE77CF9}"/>
    <dgm:cxn modelId="{7CD8DBE6-14F9-4FB7-B1F5-E58D54653295}" srcId="{E1D6C4B0-5AB3-46E3-8E6B-B9685BB15052}" destId="{2C5638EE-6EE6-4340-A26C-46C5ED774660}" srcOrd="2" destOrd="0" parTransId="{6D292D7C-5F3C-463F-8831-EC0318A54FA5}" sibTransId="{225A1079-83A2-4FD6-983D-E7035DF5BDD6}"/>
    <dgm:cxn modelId="{3F6530BD-BE8B-4E9F-A0DD-27539DFDD1A8}" type="presParOf" srcId="{193E3BD1-EBA6-4FDC-A1D7-6AA92F3E79FD}" destId="{03745EC0-D6AF-4DD1-AA5A-0D283A9FE08E}" srcOrd="0" destOrd="0" presId="urn:microsoft.com/office/officeart/2005/8/layout/vList5"/>
    <dgm:cxn modelId="{14167836-538E-4FD0-8CAF-87684979D626}" type="presParOf" srcId="{03745EC0-D6AF-4DD1-AA5A-0D283A9FE08E}" destId="{2A45A18A-368F-497B-A2B4-784B0663C0A3}" srcOrd="0" destOrd="0" presId="urn:microsoft.com/office/officeart/2005/8/layout/vList5"/>
    <dgm:cxn modelId="{59055ECB-1C66-4F42-AB54-4313ABB16821}" type="presParOf" srcId="{03745EC0-D6AF-4DD1-AA5A-0D283A9FE08E}" destId="{F0D9D289-5101-4FC6-AD27-CE0D6C10DE08}" srcOrd="1" destOrd="0" presId="urn:microsoft.com/office/officeart/2005/8/layout/vList5"/>
    <dgm:cxn modelId="{C8C3E7A9-5525-47F1-AC80-4F2BED246981}" type="presParOf" srcId="{193E3BD1-EBA6-4FDC-A1D7-6AA92F3E79FD}" destId="{AFDACD74-45C9-4606-8C75-F9F672FE0BFF}" srcOrd="1" destOrd="0" presId="urn:microsoft.com/office/officeart/2005/8/layout/vList5"/>
    <dgm:cxn modelId="{B39A9B56-FD36-4C0A-9E45-D5D70570B1B5}" type="presParOf" srcId="{193E3BD1-EBA6-4FDC-A1D7-6AA92F3E79FD}" destId="{FB1289E6-D5DC-442D-9806-D74940922329}" srcOrd="2" destOrd="0" presId="urn:microsoft.com/office/officeart/2005/8/layout/vList5"/>
    <dgm:cxn modelId="{4B9C5BB5-B6B1-40A6-8D0B-A0BAFB7289F7}" type="presParOf" srcId="{FB1289E6-D5DC-442D-9806-D74940922329}" destId="{9FD865D9-7B84-4505-B968-F9825AE86304}" srcOrd="0" destOrd="0" presId="urn:microsoft.com/office/officeart/2005/8/layout/vList5"/>
    <dgm:cxn modelId="{682E63C6-DE46-442F-B9F6-700BA841B16F}" type="presParOf" srcId="{FB1289E6-D5DC-442D-9806-D74940922329}" destId="{1AE97E4C-7849-4255-AD4C-9180E3D4F7D9}" srcOrd="1" destOrd="0" presId="urn:microsoft.com/office/officeart/2005/8/layout/vList5"/>
    <dgm:cxn modelId="{679FED97-9180-4E9D-8D1F-B898FF9547C3}" type="presParOf" srcId="{193E3BD1-EBA6-4FDC-A1D7-6AA92F3E79FD}" destId="{13432787-F242-4A5D-8FDC-71691444CC02}" srcOrd="3" destOrd="0" presId="urn:microsoft.com/office/officeart/2005/8/layout/vList5"/>
    <dgm:cxn modelId="{755117A8-B55D-4249-AC21-4E6C5AA74A8D}" type="presParOf" srcId="{193E3BD1-EBA6-4FDC-A1D7-6AA92F3E79FD}" destId="{E175AC5F-1C1D-4CD1-AA2E-05BA56118F0F}" srcOrd="4" destOrd="0" presId="urn:microsoft.com/office/officeart/2005/8/layout/vList5"/>
    <dgm:cxn modelId="{6843F0E5-25E1-48DA-8E3C-4C77714111AD}" type="presParOf" srcId="{E175AC5F-1C1D-4CD1-AA2E-05BA56118F0F}" destId="{DBEE4C12-BD4B-428E-BA04-7872202551C8}" srcOrd="0" destOrd="0" presId="urn:microsoft.com/office/officeart/2005/8/layout/vList5"/>
    <dgm:cxn modelId="{35911531-AB7A-4C91-848A-63207B5B58DF}" type="presParOf" srcId="{E175AC5F-1C1D-4CD1-AA2E-05BA56118F0F}" destId="{C464B24E-BDE2-4137-9ECC-B2FEEB489CF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049DC-E575-4E4B-920D-1EC2B6BC7959}">
      <dsp:nvSpPr>
        <dsp:cNvPr id="0" name=""/>
        <dsp:cNvSpPr/>
      </dsp:nvSpPr>
      <dsp:spPr>
        <a:xfrm>
          <a:off x="0" y="7245"/>
          <a:ext cx="5768823" cy="608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nb-NO" sz="2600" kern="1200" dirty="0"/>
            <a:t>Læreplan, generell del</a:t>
          </a:r>
          <a:endParaRPr lang="en-US" sz="2600" kern="1200" dirty="0"/>
        </a:p>
      </dsp:txBody>
      <dsp:txXfrm>
        <a:off x="29700" y="36945"/>
        <a:ext cx="5709423" cy="549000"/>
      </dsp:txXfrm>
    </dsp:sp>
    <dsp:sp modelId="{1E0134F2-BF35-474D-9BB0-CD655504F249}">
      <dsp:nvSpPr>
        <dsp:cNvPr id="0" name=""/>
        <dsp:cNvSpPr/>
      </dsp:nvSpPr>
      <dsp:spPr>
        <a:xfrm>
          <a:off x="0" y="615645"/>
          <a:ext cx="5768823" cy="3067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16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nb-NO" sz="2000" kern="1200" dirty="0"/>
            <a:t>Noen mottatte innspill</a:t>
          </a:r>
          <a:endParaRPr lang="en-US" sz="2000" kern="1200" dirty="0"/>
        </a:p>
        <a:p>
          <a:pPr marL="457200" lvl="2" indent="-228600" algn="l" defTabSz="889000">
            <a:lnSpc>
              <a:spcPct val="90000"/>
            </a:lnSpc>
            <a:spcBef>
              <a:spcPct val="0"/>
            </a:spcBef>
            <a:spcAft>
              <a:spcPct val="20000"/>
            </a:spcAft>
            <a:buChar char="•"/>
          </a:pPr>
          <a:r>
            <a:rPr lang="nb-NO" sz="2000" kern="1200" dirty="0"/>
            <a:t>Forenkling, mer e-læring</a:t>
          </a:r>
          <a:endParaRPr lang="en-US" sz="2000" kern="1200" dirty="0"/>
        </a:p>
        <a:p>
          <a:pPr marL="457200" lvl="2" indent="-228600" algn="l" defTabSz="889000">
            <a:lnSpc>
              <a:spcPct val="90000"/>
            </a:lnSpc>
            <a:spcBef>
              <a:spcPct val="0"/>
            </a:spcBef>
            <a:spcAft>
              <a:spcPct val="20000"/>
            </a:spcAft>
            <a:buChar char="•"/>
          </a:pPr>
          <a:r>
            <a:rPr lang="nb-NO" sz="2000" kern="1200" dirty="0"/>
            <a:t>Kilder må oppgis i undervisningen (vise til Kystverkets dokumenter, håndbøker, manualer </a:t>
          </a:r>
          <a:r>
            <a:rPr lang="nb-NO" sz="2000" kern="1200" dirty="0" err="1"/>
            <a:t>osv</a:t>
          </a:r>
          <a:r>
            <a:rPr lang="nb-NO" sz="2000" kern="1200" dirty="0"/>
            <a:t>)</a:t>
          </a:r>
          <a:endParaRPr lang="en-US" sz="2000" kern="1200" dirty="0"/>
        </a:p>
        <a:p>
          <a:pPr marL="457200" lvl="2" indent="-228600" algn="l" defTabSz="889000">
            <a:lnSpc>
              <a:spcPct val="90000"/>
            </a:lnSpc>
            <a:spcBef>
              <a:spcPct val="0"/>
            </a:spcBef>
            <a:spcAft>
              <a:spcPct val="20000"/>
            </a:spcAft>
            <a:buChar char="•"/>
          </a:pPr>
          <a:r>
            <a:rPr lang="nb-NO" sz="2000" kern="1200"/>
            <a:t>Læringsmål må med</a:t>
          </a:r>
          <a:endParaRPr lang="en-US" sz="2000" kern="1200"/>
        </a:p>
        <a:p>
          <a:pPr marL="457200" lvl="2" indent="-228600" algn="l" defTabSz="889000">
            <a:lnSpc>
              <a:spcPct val="90000"/>
            </a:lnSpc>
            <a:spcBef>
              <a:spcPct val="0"/>
            </a:spcBef>
            <a:spcAft>
              <a:spcPct val="20000"/>
            </a:spcAft>
            <a:buChar char="•"/>
          </a:pPr>
          <a:r>
            <a:rPr lang="nb-NO" sz="2000" kern="1200"/>
            <a:t>Ønsker større frihet til tilpasning av kurs</a:t>
          </a:r>
          <a:endParaRPr lang="en-US" sz="2000" kern="1200"/>
        </a:p>
        <a:p>
          <a:pPr marL="457200" lvl="2" indent="-228600" algn="l" defTabSz="889000">
            <a:lnSpc>
              <a:spcPct val="90000"/>
            </a:lnSpc>
            <a:spcBef>
              <a:spcPct val="0"/>
            </a:spcBef>
            <a:spcAft>
              <a:spcPct val="20000"/>
            </a:spcAft>
            <a:buChar char="•"/>
          </a:pPr>
          <a:endParaRPr lang="en-US" sz="2000" kern="1200" dirty="0"/>
        </a:p>
        <a:p>
          <a:pPr marL="457200" lvl="2" indent="-228600" algn="l" defTabSz="889000">
            <a:lnSpc>
              <a:spcPct val="90000"/>
            </a:lnSpc>
            <a:spcBef>
              <a:spcPct val="0"/>
            </a:spcBef>
            <a:spcAft>
              <a:spcPct val="20000"/>
            </a:spcAft>
            <a:buChar char="•"/>
          </a:pPr>
          <a:r>
            <a:rPr lang="nb-NO" sz="2000" kern="1200" dirty="0"/>
            <a:t>Utfordring i dag, alle kurs må starte på </a:t>
          </a:r>
          <a:r>
            <a:rPr lang="nb-NO" sz="2000" kern="1200" dirty="0" err="1"/>
            <a:t>scratch</a:t>
          </a:r>
          <a:endParaRPr lang="en-US" sz="2000" kern="1200" dirty="0"/>
        </a:p>
      </dsp:txBody>
      <dsp:txXfrm>
        <a:off x="0" y="615645"/>
        <a:ext cx="5768823" cy="3067740"/>
      </dsp:txXfrm>
    </dsp:sp>
    <dsp:sp modelId="{28A32529-779D-46B6-9353-70D99FAC6D27}">
      <dsp:nvSpPr>
        <dsp:cNvPr id="0" name=""/>
        <dsp:cNvSpPr/>
      </dsp:nvSpPr>
      <dsp:spPr>
        <a:xfrm>
          <a:off x="0" y="3683385"/>
          <a:ext cx="5768823" cy="608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endParaRPr lang="en-US" sz="2600" kern="1200" dirty="0"/>
        </a:p>
      </dsp:txBody>
      <dsp:txXfrm>
        <a:off x="29700" y="3713085"/>
        <a:ext cx="5709423" cy="549000"/>
      </dsp:txXfrm>
    </dsp:sp>
    <dsp:sp modelId="{5129100B-3D63-40D0-B860-AAE7A473017C}">
      <dsp:nvSpPr>
        <dsp:cNvPr id="0" name=""/>
        <dsp:cNvSpPr/>
      </dsp:nvSpPr>
      <dsp:spPr>
        <a:xfrm>
          <a:off x="0" y="4291785"/>
          <a:ext cx="5768823"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160" tIns="33020" rIns="184912" bIns="33020" numCol="1" spcCol="1270" anchor="t" anchorCtr="0">
          <a:noAutofit/>
        </a:bodyPr>
        <a:lstStyle/>
        <a:p>
          <a:pPr marL="228600" lvl="1" indent="-228600" algn="l" defTabSz="889000">
            <a:lnSpc>
              <a:spcPct val="90000"/>
            </a:lnSpc>
            <a:spcBef>
              <a:spcPct val="0"/>
            </a:spcBef>
            <a:spcAft>
              <a:spcPct val="20000"/>
            </a:spcAft>
            <a:buChar char="•"/>
          </a:pPr>
          <a:endParaRPr lang="en-US" sz="2000" kern="1200" dirty="0"/>
        </a:p>
      </dsp:txBody>
      <dsp:txXfrm>
        <a:off x="0" y="4291785"/>
        <a:ext cx="5768823" cy="430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832DB-1ECA-4909-BDAD-86686BEC1845}">
      <dsp:nvSpPr>
        <dsp:cNvPr id="0" name=""/>
        <dsp:cNvSpPr/>
      </dsp:nvSpPr>
      <dsp:spPr>
        <a:xfrm>
          <a:off x="584164" y="0"/>
          <a:ext cx="3894428" cy="4518205"/>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2CBAC3-C8D3-443D-846E-6C105DADE267}">
      <dsp:nvSpPr>
        <dsp:cNvPr id="0" name=""/>
        <dsp:cNvSpPr/>
      </dsp:nvSpPr>
      <dsp:spPr>
        <a:xfrm>
          <a:off x="1947214" y="454247"/>
          <a:ext cx="2531378" cy="106954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b-NO" sz="2000" kern="1200" dirty="0"/>
            <a:t>Tilsvarer KLA/ELS</a:t>
          </a:r>
        </a:p>
      </dsp:txBody>
      <dsp:txXfrm>
        <a:off x="1999425" y="506458"/>
        <a:ext cx="2426956" cy="965121"/>
      </dsp:txXfrm>
    </dsp:sp>
    <dsp:sp modelId="{F4878460-82B2-4411-A265-46A5DB8DDE34}">
      <dsp:nvSpPr>
        <dsp:cNvPr id="0" name=""/>
        <dsp:cNvSpPr/>
      </dsp:nvSpPr>
      <dsp:spPr>
        <a:xfrm>
          <a:off x="1947214" y="1674152"/>
          <a:ext cx="2531378" cy="106954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b-NO" sz="2000" kern="1200" dirty="0"/>
            <a:t>Øvrige kurs</a:t>
          </a:r>
        </a:p>
      </dsp:txBody>
      <dsp:txXfrm>
        <a:off x="1999425" y="1726363"/>
        <a:ext cx="2426956" cy="965121"/>
      </dsp:txXfrm>
    </dsp:sp>
    <dsp:sp modelId="{73CECEDA-E2F9-4670-89CF-2E0519ACC970}">
      <dsp:nvSpPr>
        <dsp:cNvPr id="0" name=""/>
        <dsp:cNvSpPr/>
      </dsp:nvSpPr>
      <dsp:spPr>
        <a:xfrm>
          <a:off x="1947214" y="2860720"/>
          <a:ext cx="2531378" cy="106954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b-NO" sz="2000" kern="1200" dirty="0"/>
            <a:t>E-læring</a:t>
          </a:r>
        </a:p>
      </dsp:txBody>
      <dsp:txXfrm>
        <a:off x="1999425" y="2912931"/>
        <a:ext cx="2426956" cy="9651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351A2-4BE1-40D0-9146-75981C6085E5}">
      <dsp:nvSpPr>
        <dsp:cNvPr id="0" name=""/>
        <dsp:cNvSpPr/>
      </dsp:nvSpPr>
      <dsp:spPr>
        <a:xfrm>
          <a:off x="1549672" y="0"/>
          <a:ext cx="1549672" cy="1525001"/>
        </a:xfrm>
        <a:prstGeom prst="trapezoid">
          <a:avLst>
            <a:gd name="adj" fmla="val 50809"/>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nb-NO" sz="2000" kern="1200" dirty="0"/>
            <a:t>Stabskurs</a:t>
          </a:r>
        </a:p>
      </dsp:txBody>
      <dsp:txXfrm>
        <a:off x="1549672" y="0"/>
        <a:ext cx="1549672" cy="1525001"/>
      </dsp:txXfrm>
    </dsp:sp>
    <dsp:sp modelId="{E024FA9A-94EE-4550-9024-112CE37C7FF6}">
      <dsp:nvSpPr>
        <dsp:cNvPr id="0" name=""/>
        <dsp:cNvSpPr/>
      </dsp:nvSpPr>
      <dsp:spPr>
        <a:xfrm>
          <a:off x="774836" y="1525001"/>
          <a:ext cx="3099345" cy="1525001"/>
        </a:xfrm>
        <a:prstGeom prst="trapezoid">
          <a:avLst>
            <a:gd name="adj" fmla="val 50809"/>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nb-NO" sz="2000" kern="1200" dirty="0"/>
            <a:t>Øvrige kurs</a:t>
          </a:r>
        </a:p>
      </dsp:txBody>
      <dsp:txXfrm>
        <a:off x="1317221" y="1525001"/>
        <a:ext cx="2014574" cy="1525001"/>
      </dsp:txXfrm>
    </dsp:sp>
    <dsp:sp modelId="{C85A2F2F-DEFA-4974-8AD0-523F74BADB53}">
      <dsp:nvSpPr>
        <dsp:cNvPr id="0" name=""/>
        <dsp:cNvSpPr/>
      </dsp:nvSpPr>
      <dsp:spPr>
        <a:xfrm>
          <a:off x="0" y="3050003"/>
          <a:ext cx="4649018" cy="1525001"/>
        </a:xfrm>
        <a:prstGeom prst="trapezoid">
          <a:avLst>
            <a:gd name="adj" fmla="val 50809"/>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nb-NO" sz="2000" kern="1200" dirty="0"/>
            <a:t>Grunnkurset</a:t>
          </a:r>
        </a:p>
      </dsp:txBody>
      <dsp:txXfrm>
        <a:off x="813578" y="3050003"/>
        <a:ext cx="3021861" cy="15250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9D289-5101-4FC6-AD27-CE0D6C10DE08}">
      <dsp:nvSpPr>
        <dsp:cNvPr id="0" name=""/>
        <dsp:cNvSpPr/>
      </dsp:nvSpPr>
      <dsp:spPr>
        <a:xfrm rot="5400000">
          <a:off x="3313125" y="-1081621"/>
          <a:ext cx="1219347" cy="369204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100000"/>
            </a:lnSpc>
            <a:spcBef>
              <a:spcPct val="0"/>
            </a:spcBef>
            <a:spcAft>
              <a:spcPct val="15000"/>
            </a:spcAft>
            <a:buChar char="•"/>
          </a:pPr>
          <a:r>
            <a:rPr lang="nb-NO" sz="1500" kern="1200"/>
            <a:t>Bli kjent i prosjektgruppen</a:t>
          </a:r>
          <a:endParaRPr lang="en-US" sz="1500" kern="1200"/>
        </a:p>
        <a:p>
          <a:pPr marL="114300" lvl="1" indent="-114300" algn="l" defTabSz="666750">
            <a:lnSpc>
              <a:spcPct val="100000"/>
            </a:lnSpc>
            <a:spcBef>
              <a:spcPct val="0"/>
            </a:spcBef>
            <a:spcAft>
              <a:spcPct val="15000"/>
            </a:spcAft>
            <a:buChar char="•"/>
          </a:pPr>
          <a:r>
            <a:rPr lang="nb-NO" sz="1500" kern="1200"/>
            <a:t>Definere nå-situasjonen</a:t>
          </a:r>
          <a:endParaRPr lang="en-US" sz="1500" kern="1200"/>
        </a:p>
        <a:p>
          <a:pPr marL="114300" lvl="1" indent="-114300" algn="l" defTabSz="666750">
            <a:lnSpc>
              <a:spcPct val="100000"/>
            </a:lnSpc>
            <a:spcBef>
              <a:spcPct val="0"/>
            </a:spcBef>
            <a:spcAft>
              <a:spcPct val="15000"/>
            </a:spcAft>
            <a:buChar char="•"/>
          </a:pPr>
          <a:r>
            <a:rPr lang="nb-NO" sz="1500" kern="1200"/>
            <a:t>Kartlegge beslektede læreplaner</a:t>
          </a:r>
          <a:endParaRPr lang="en-US" sz="1500" kern="1200"/>
        </a:p>
        <a:p>
          <a:pPr marL="114300" lvl="1" indent="-114300" algn="l" defTabSz="666750">
            <a:lnSpc>
              <a:spcPct val="100000"/>
            </a:lnSpc>
            <a:spcBef>
              <a:spcPct val="0"/>
            </a:spcBef>
            <a:spcAft>
              <a:spcPct val="15000"/>
            </a:spcAft>
            <a:buChar char="•"/>
          </a:pPr>
          <a:r>
            <a:rPr lang="nb-NO" sz="1500" kern="1200"/>
            <a:t>Anskaffe ressursstøtte</a:t>
          </a:r>
          <a:endParaRPr lang="en-US" sz="1500" kern="1200"/>
        </a:p>
      </dsp:txBody>
      <dsp:txXfrm rot="-5400000">
        <a:off x="2076776" y="214252"/>
        <a:ext cx="3632522" cy="1100299"/>
      </dsp:txXfrm>
    </dsp:sp>
    <dsp:sp modelId="{2A45A18A-368F-497B-A2B4-784B0663C0A3}">
      <dsp:nvSpPr>
        <dsp:cNvPr id="0" name=""/>
        <dsp:cNvSpPr/>
      </dsp:nvSpPr>
      <dsp:spPr>
        <a:xfrm>
          <a:off x="0" y="2309"/>
          <a:ext cx="2076776" cy="15241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100000"/>
            </a:lnSpc>
            <a:spcBef>
              <a:spcPct val="0"/>
            </a:spcBef>
            <a:spcAft>
              <a:spcPct val="35000"/>
            </a:spcAft>
            <a:buNone/>
          </a:pPr>
          <a:r>
            <a:rPr lang="nb-NO" sz="1300" kern="1200"/>
            <a:t>Kartleggings- og etableringsfase</a:t>
          </a:r>
          <a:endParaRPr lang="en-US" sz="1300" kern="1200"/>
        </a:p>
      </dsp:txBody>
      <dsp:txXfrm>
        <a:off x="74405" y="76714"/>
        <a:ext cx="1927966" cy="1375374"/>
      </dsp:txXfrm>
    </dsp:sp>
    <dsp:sp modelId="{1AE97E4C-7849-4255-AD4C-9180E3D4F7D9}">
      <dsp:nvSpPr>
        <dsp:cNvPr id="0" name=""/>
        <dsp:cNvSpPr/>
      </dsp:nvSpPr>
      <dsp:spPr>
        <a:xfrm rot="5400000">
          <a:off x="3313125" y="518772"/>
          <a:ext cx="1219347" cy="369204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100000"/>
            </a:lnSpc>
            <a:spcBef>
              <a:spcPct val="0"/>
            </a:spcBef>
            <a:spcAft>
              <a:spcPct val="15000"/>
            </a:spcAft>
            <a:buChar char="•"/>
          </a:pPr>
          <a:r>
            <a:rPr lang="nb-NO" sz="1500" kern="1200"/>
            <a:t>Utkast klart til møte des 2023</a:t>
          </a:r>
          <a:endParaRPr lang="en-US" sz="1500" kern="1200"/>
        </a:p>
      </dsp:txBody>
      <dsp:txXfrm rot="-5400000">
        <a:off x="2076776" y="1814645"/>
        <a:ext cx="3632522" cy="1100299"/>
      </dsp:txXfrm>
    </dsp:sp>
    <dsp:sp modelId="{9FD865D9-7B84-4505-B968-F9825AE86304}">
      <dsp:nvSpPr>
        <dsp:cNvPr id="0" name=""/>
        <dsp:cNvSpPr/>
      </dsp:nvSpPr>
      <dsp:spPr>
        <a:xfrm>
          <a:off x="0" y="1602703"/>
          <a:ext cx="2076776" cy="15241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100000"/>
            </a:lnSpc>
            <a:spcBef>
              <a:spcPct val="0"/>
            </a:spcBef>
            <a:spcAft>
              <a:spcPct val="35000"/>
            </a:spcAft>
            <a:buNone/>
          </a:pPr>
          <a:r>
            <a:rPr lang="nb-NO" sz="1300" kern="1200"/>
            <a:t>2. Produksjonsfase læreplan</a:t>
          </a:r>
          <a:endParaRPr lang="en-US" sz="1300" kern="1200"/>
        </a:p>
      </dsp:txBody>
      <dsp:txXfrm>
        <a:off x="74405" y="1677108"/>
        <a:ext cx="1927966" cy="1375374"/>
      </dsp:txXfrm>
    </dsp:sp>
    <dsp:sp modelId="{C464B24E-BDE2-4137-9ECC-B2FEEB489CF4}">
      <dsp:nvSpPr>
        <dsp:cNvPr id="0" name=""/>
        <dsp:cNvSpPr/>
      </dsp:nvSpPr>
      <dsp:spPr>
        <a:xfrm rot="5400000">
          <a:off x="3313125" y="2119165"/>
          <a:ext cx="1219347" cy="369204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100000"/>
            </a:lnSpc>
            <a:spcBef>
              <a:spcPct val="0"/>
            </a:spcBef>
            <a:spcAft>
              <a:spcPct val="15000"/>
            </a:spcAft>
            <a:buChar char="•"/>
          </a:pPr>
          <a:r>
            <a:rPr lang="nb-NO" sz="1500" kern="1200"/>
            <a:t>Oppstart 1. kv 2024</a:t>
          </a:r>
          <a:endParaRPr lang="en-US" sz="1500" kern="1200"/>
        </a:p>
      </dsp:txBody>
      <dsp:txXfrm rot="-5400000">
        <a:off x="2076776" y="3415038"/>
        <a:ext cx="3632522" cy="1100299"/>
      </dsp:txXfrm>
    </dsp:sp>
    <dsp:sp modelId="{DBEE4C12-BD4B-428E-BA04-7872202551C8}">
      <dsp:nvSpPr>
        <dsp:cNvPr id="0" name=""/>
        <dsp:cNvSpPr/>
      </dsp:nvSpPr>
      <dsp:spPr>
        <a:xfrm>
          <a:off x="0" y="3203097"/>
          <a:ext cx="2076776" cy="15241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100000"/>
            </a:lnSpc>
            <a:spcBef>
              <a:spcPct val="0"/>
            </a:spcBef>
            <a:spcAft>
              <a:spcPct val="35000"/>
            </a:spcAft>
            <a:buNone/>
          </a:pPr>
          <a:r>
            <a:rPr lang="nb-NO" sz="1300" kern="1200"/>
            <a:t>3. Produksjonsfase kursplaner/(studieplan)</a:t>
          </a:r>
          <a:endParaRPr lang="en-US" sz="1300" kern="1200"/>
        </a:p>
      </dsp:txBody>
      <dsp:txXfrm>
        <a:off x="74405" y="3277502"/>
        <a:ext cx="1927966" cy="13753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9B4AA7-5121-BF4D-8928-26ECEAFD04F4}" type="datetimeFigureOut">
              <a:rPr lang="nb-NO" smtClean="0"/>
              <a:t>30.08.2024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F8D77A-EA95-3D40-BBC5-5C5E0F90D92E}" type="slidenum">
              <a:rPr lang="nb-NO" smtClean="0"/>
              <a:t>‹#›</a:t>
            </a:fld>
            <a:endParaRPr lang="nb-NO"/>
          </a:p>
        </p:txBody>
      </p:sp>
    </p:spTree>
    <p:extLst>
      <p:ext uri="{BB962C8B-B14F-4D97-AF65-F5344CB8AC3E}">
        <p14:creationId xmlns:p14="http://schemas.microsoft.com/office/powerpoint/2010/main" val="2141410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Er det noen i salen som har brukt læreplanen for opplæring i akutt forurensning noen gang?</a:t>
            </a:r>
          </a:p>
          <a:p>
            <a:endParaRPr lang="nb-NO" dirty="0"/>
          </a:p>
          <a:p>
            <a:r>
              <a:rPr lang="nb-NO" dirty="0"/>
              <a:t>Min intensjon er å gi dere en status på revisjonen av planen. Planen er enda ikke ferdig, men vi er i sluttfasen og håper å kunne overlevere et ferdig produkt ila høsten. </a:t>
            </a:r>
          </a:p>
        </p:txBody>
      </p:sp>
      <p:sp>
        <p:nvSpPr>
          <p:cNvPr id="4" name="Plassholder for lysbildenummer 3"/>
          <p:cNvSpPr>
            <a:spLocks noGrp="1"/>
          </p:cNvSpPr>
          <p:nvPr>
            <p:ph type="sldNum" sz="quarter" idx="5"/>
          </p:nvPr>
        </p:nvSpPr>
        <p:spPr/>
        <p:txBody>
          <a:bodyPr/>
          <a:lstStyle/>
          <a:p>
            <a:fld id="{CCF8D77A-EA95-3D40-BBC5-5C5E0F90D92E}" type="slidenum">
              <a:rPr lang="nb-NO" smtClean="0"/>
              <a:t>1</a:t>
            </a:fld>
            <a:endParaRPr lang="nb-NO"/>
          </a:p>
        </p:txBody>
      </p:sp>
    </p:spTree>
    <p:extLst>
      <p:ext uri="{BB962C8B-B14F-4D97-AF65-F5344CB8AC3E}">
        <p14:creationId xmlns:p14="http://schemas.microsoft.com/office/powerpoint/2010/main" val="1798719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er den gamle læreplanen som ble utviklet ila 2010. Gjelder fra 1. jan 2011</a:t>
            </a:r>
          </a:p>
          <a:p>
            <a:endParaRPr lang="nb-NO" dirty="0"/>
          </a:p>
          <a:p>
            <a:r>
              <a:rPr lang="nb-NO" dirty="0"/>
              <a:t>Noen av tilbakemeldingene vi har fått på den gamle planen (74 sider) er at den er for spesifikk, den beskriver nesten hva instruktøren skal gjøre fra minutt til minutt</a:t>
            </a:r>
          </a:p>
          <a:p>
            <a:endParaRPr lang="nb-NO" dirty="0"/>
          </a:p>
          <a:p>
            <a:endParaRPr lang="nb-NO" dirty="0"/>
          </a:p>
          <a:p>
            <a:r>
              <a:rPr lang="nb-NO" dirty="0"/>
              <a:t>Deltakere:</a:t>
            </a:r>
          </a:p>
          <a:p>
            <a:pPr marL="171450" indent="-171450">
              <a:buFont typeface="Arial" panose="020B0604020202020204" pitchFamily="34" charset="0"/>
              <a:buChar char="•"/>
            </a:pPr>
            <a:r>
              <a:rPr lang="nb-NO" dirty="0"/>
              <a:t>Klima og forurensningsdirektoratet (Miljødirektoratet)</a:t>
            </a:r>
          </a:p>
          <a:p>
            <a:pPr marL="171450" indent="-171450">
              <a:buFont typeface="Arial" panose="020B0604020202020204" pitchFamily="34" charset="0"/>
              <a:buChar char="•"/>
            </a:pPr>
            <a:r>
              <a:rPr lang="nb-NO" dirty="0"/>
              <a:t>NOFO</a:t>
            </a:r>
          </a:p>
          <a:p>
            <a:pPr marL="171450" indent="-171450">
              <a:buFont typeface="Arial" panose="020B0604020202020204" pitchFamily="34" charset="0"/>
              <a:buChar char="•"/>
            </a:pPr>
            <a:r>
              <a:rPr lang="nb-NO" dirty="0"/>
              <a:t>DSB (Brann- og redningsskolen)</a:t>
            </a:r>
          </a:p>
          <a:p>
            <a:pPr marL="171450" indent="-171450">
              <a:buFont typeface="Arial" panose="020B0604020202020204" pitchFamily="34" charset="0"/>
              <a:buChar char="•"/>
            </a:pPr>
            <a:r>
              <a:rPr lang="nb-NO" dirty="0"/>
              <a:t>Kystverket (leder)</a:t>
            </a:r>
          </a:p>
          <a:p>
            <a:endParaRPr lang="nb-NO" dirty="0"/>
          </a:p>
        </p:txBody>
      </p:sp>
      <p:sp>
        <p:nvSpPr>
          <p:cNvPr id="4" name="Plassholder for lysbildenummer 3"/>
          <p:cNvSpPr>
            <a:spLocks noGrp="1"/>
          </p:cNvSpPr>
          <p:nvPr>
            <p:ph type="sldNum" sz="quarter" idx="5"/>
          </p:nvPr>
        </p:nvSpPr>
        <p:spPr/>
        <p:txBody>
          <a:bodyPr/>
          <a:lstStyle/>
          <a:p>
            <a:fld id="{CCF8D77A-EA95-3D40-BBC5-5C5E0F90D92E}" type="slidenum">
              <a:rPr lang="nb-NO" smtClean="0"/>
              <a:t>2</a:t>
            </a:fld>
            <a:endParaRPr lang="nb-NO"/>
          </a:p>
        </p:txBody>
      </p:sp>
    </p:spTree>
    <p:extLst>
      <p:ext uri="{BB962C8B-B14F-4D97-AF65-F5344CB8AC3E}">
        <p14:creationId xmlns:p14="http://schemas.microsoft.com/office/powerpoint/2010/main" val="931682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Har gjennomført 7 fysiske møter. I tillegg en rekke Teams møter. </a:t>
            </a:r>
          </a:p>
          <a:p>
            <a:endParaRPr lang="nb-NO" dirty="0"/>
          </a:p>
          <a:p>
            <a:r>
              <a:rPr lang="nb-NO" dirty="0"/>
              <a:t>NOFO:</a:t>
            </a:r>
          </a:p>
          <a:p>
            <a:pPr marL="171450" indent="-171450">
              <a:buFont typeface="Arial" panose="020B0604020202020204" pitchFamily="34" charset="0"/>
              <a:buChar char="•"/>
            </a:pPr>
            <a:r>
              <a:rPr lang="nb-NO" dirty="0"/>
              <a:t>Tor Eivind Moss</a:t>
            </a:r>
          </a:p>
          <a:p>
            <a:pPr marL="171450" indent="-171450">
              <a:buFont typeface="Arial" panose="020B0604020202020204" pitchFamily="34" charset="0"/>
              <a:buChar char="•"/>
            </a:pPr>
            <a:r>
              <a:rPr lang="nb-NO" dirty="0"/>
              <a:t>Jan Petter Wølstad</a:t>
            </a:r>
          </a:p>
          <a:p>
            <a:pPr marL="171450" indent="-171450">
              <a:buFont typeface="Arial" panose="020B0604020202020204" pitchFamily="34" charset="0"/>
              <a:buChar char="•"/>
            </a:pPr>
            <a:endParaRPr lang="nb-NO" dirty="0"/>
          </a:p>
          <a:p>
            <a:pPr marL="0" indent="0">
              <a:buFont typeface="Arial" panose="020B0604020202020204" pitchFamily="34" charset="0"/>
              <a:buNone/>
            </a:pPr>
            <a:r>
              <a:rPr lang="nb-NO" dirty="0"/>
              <a:t>DSB Brann- og redningsskolen</a:t>
            </a:r>
          </a:p>
          <a:p>
            <a:pPr marL="171450" indent="-171450">
              <a:buFont typeface="Arial" panose="020B0604020202020204" pitchFamily="34" charset="0"/>
              <a:buChar char="•"/>
            </a:pPr>
            <a:r>
              <a:rPr lang="nb-NO" dirty="0"/>
              <a:t>Caroline Bergersen</a:t>
            </a:r>
          </a:p>
          <a:p>
            <a:pPr marL="171450" indent="-171450">
              <a:buFont typeface="Arial" panose="020B0604020202020204" pitchFamily="34" charset="0"/>
              <a:buChar char="•"/>
            </a:pPr>
            <a:r>
              <a:rPr lang="nb-NO" dirty="0"/>
              <a:t>Jon Pedersen</a:t>
            </a:r>
          </a:p>
          <a:p>
            <a:pPr marL="171450" indent="-171450">
              <a:buFont typeface="Arial" panose="020B0604020202020204" pitchFamily="34" charset="0"/>
              <a:buChar char="•"/>
            </a:pPr>
            <a:endParaRPr lang="nb-NO" dirty="0"/>
          </a:p>
          <a:p>
            <a:pPr marL="0" indent="0">
              <a:buFont typeface="Arial" panose="020B0604020202020204" pitchFamily="34" charset="0"/>
              <a:buNone/>
            </a:pPr>
            <a:r>
              <a:rPr lang="nb-NO" dirty="0"/>
              <a:t>IUA</a:t>
            </a:r>
          </a:p>
          <a:p>
            <a:pPr marL="171450" indent="-171450">
              <a:buFont typeface="Arial" panose="020B0604020202020204" pitchFamily="34" charset="0"/>
              <a:buChar char="•"/>
            </a:pPr>
            <a:r>
              <a:rPr lang="nb-NO" dirty="0"/>
              <a:t>Jan-Olaf Kristoffersen</a:t>
            </a:r>
          </a:p>
          <a:p>
            <a:pPr marL="171450" indent="-171450">
              <a:buFont typeface="Arial" panose="020B0604020202020204" pitchFamily="34" charset="0"/>
              <a:buChar char="•"/>
            </a:pPr>
            <a:endParaRPr lang="nb-NO" dirty="0"/>
          </a:p>
          <a:p>
            <a:pPr marL="0" indent="0">
              <a:buFont typeface="Arial" panose="020B0604020202020204" pitchFamily="34" charset="0"/>
              <a:buNone/>
            </a:pPr>
            <a:r>
              <a:rPr lang="nb-NO" dirty="0"/>
              <a:t>Kystverket</a:t>
            </a:r>
          </a:p>
          <a:p>
            <a:pPr marL="171450" indent="-171450">
              <a:buFont typeface="Arial" panose="020B0604020202020204" pitchFamily="34" charset="0"/>
              <a:buChar char="•"/>
            </a:pPr>
            <a:r>
              <a:rPr lang="nb-NO" dirty="0"/>
              <a:t>Lill Veronika Benjaminsen</a:t>
            </a:r>
          </a:p>
          <a:p>
            <a:pPr marL="171450" indent="-171450">
              <a:buFont typeface="Arial" panose="020B0604020202020204" pitchFamily="34" charset="0"/>
              <a:buChar char="•"/>
            </a:pPr>
            <a:r>
              <a:rPr lang="nb-NO" dirty="0"/>
              <a:t>Ingrid Lauvrak</a:t>
            </a:r>
          </a:p>
          <a:p>
            <a:pPr marL="171450" indent="-171450">
              <a:buFont typeface="Arial" panose="020B0604020202020204" pitchFamily="34" charset="0"/>
              <a:buChar char="•"/>
            </a:pPr>
            <a:r>
              <a:rPr lang="nb-NO" dirty="0"/>
              <a:t>Bjørn Utne</a:t>
            </a:r>
          </a:p>
          <a:p>
            <a:pPr marL="171450" indent="-171450">
              <a:buFont typeface="Arial" panose="020B0604020202020204" pitchFamily="34" charset="0"/>
              <a:buChar char="•"/>
            </a:pPr>
            <a:r>
              <a:rPr lang="nb-NO" dirty="0"/>
              <a:t>Ida Sofie Kausland</a:t>
            </a:r>
          </a:p>
          <a:p>
            <a:pPr marL="171450" indent="-171450">
              <a:buFont typeface="Arial" panose="020B0604020202020204" pitchFamily="34" charset="0"/>
              <a:buChar char="•"/>
            </a:pPr>
            <a:r>
              <a:rPr lang="nb-NO" dirty="0"/>
              <a:t>Rolf Lie</a:t>
            </a:r>
          </a:p>
        </p:txBody>
      </p:sp>
      <p:sp>
        <p:nvSpPr>
          <p:cNvPr id="4" name="Plassholder for lysbildenummer 3"/>
          <p:cNvSpPr>
            <a:spLocks noGrp="1"/>
          </p:cNvSpPr>
          <p:nvPr>
            <p:ph type="sldNum" sz="quarter" idx="5"/>
          </p:nvPr>
        </p:nvSpPr>
        <p:spPr/>
        <p:txBody>
          <a:bodyPr/>
          <a:lstStyle/>
          <a:p>
            <a:fld id="{CCF8D77A-EA95-3D40-BBC5-5C5E0F90D92E}" type="slidenum">
              <a:rPr lang="nb-NO" smtClean="0"/>
              <a:t>3</a:t>
            </a:fld>
            <a:endParaRPr lang="nb-NO"/>
          </a:p>
        </p:txBody>
      </p:sp>
    </p:spTree>
    <p:extLst>
      <p:ext uri="{BB962C8B-B14F-4D97-AF65-F5344CB8AC3E}">
        <p14:creationId xmlns:p14="http://schemas.microsoft.com/office/powerpoint/2010/main" val="1411024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Formålet er å revidere læreplanen og tilpasse den dagens situasjon. </a:t>
            </a:r>
          </a:p>
        </p:txBody>
      </p:sp>
      <p:sp>
        <p:nvSpPr>
          <p:cNvPr id="4" name="Plassholder for lysbildenummer 3"/>
          <p:cNvSpPr>
            <a:spLocks noGrp="1"/>
          </p:cNvSpPr>
          <p:nvPr>
            <p:ph type="sldNum" sz="quarter" idx="5"/>
          </p:nvPr>
        </p:nvSpPr>
        <p:spPr/>
        <p:txBody>
          <a:bodyPr/>
          <a:lstStyle/>
          <a:p>
            <a:fld id="{CCF8D77A-EA95-3D40-BBC5-5C5E0F90D92E}" type="slidenum">
              <a:rPr lang="nb-NO" smtClean="0"/>
              <a:t>4</a:t>
            </a:fld>
            <a:endParaRPr lang="nb-NO"/>
          </a:p>
        </p:txBody>
      </p:sp>
    </p:spTree>
    <p:extLst>
      <p:ext uri="{BB962C8B-B14F-4D97-AF65-F5344CB8AC3E}">
        <p14:creationId xmlns:p14="http://schemas.microsoft.com/office/powerpoint/2010/main" val="987963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Kursavdeling Brann- og redningsskolen</a:t>
            </a:r>
          </a:p>
          <a:p>
            <a:endParaRPr lang="nb-NO" dirty="0"/>
          </a:p>
          <a:p>
            <a:r>
              <a:rPr lang="nb-NO" dirty="0"/>
              <a:t>I tillegg er mange av temaene flettet inn i den nye fagskoleutdanningen som skjer i Fjelldal i Tjeldsund kommune</a:t>
            </a:r>
          </a:p>
        </p:txBody>
      </p:sp>
      <p:sp>
        <p:nvSpPr>
          <p:cNvPr id="4" name="Plassholder for lysbildenummer 3"/>
          <p:cNvSpPr>
            <a:spLocks noGrp="1"/>
          </p:cNvSpPr>
          <p:nvPr>
            <p:ph type="sldNum" sz="quarter" idx="5"/>
          </p:nvPr>
        </p:nvSpPr>
        <p:spPr/>
        <p:txBody>
          <a:bodyPr/>
          <a:lstStyle/>
          <a:p>
            <a:fld id="{CCF8D77A-EA95-3D40-BBC5-5C5E0F90D92E}" type="slidenum">
              <a:rPr lang="nb-NO" smtClean="0"/>
              <a:t>5</a:t>
            </a:fld>
            <a:endParaRPr lang="nb-NO"/>
          </a:p>
        </p:txBody>
      </p:sp>
    </p:spTree>
    <p:extLst>
      <p:ext uri="{BB962C8B-B14F-4D97-AF65-F5344CB8AC3E}">
        <p14:creationId xmlns:p14="http://schemas.microsoft.com/office/powerpoint/2010/main" val="328457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Workshop i 2023 i Forum for fremtidas oljevern. </a:t>
            </a:r>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F8D77A-EA95-3D40-BBC5-5C5E0F90D92E}"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8599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CF8D77A-EA95-3D40-BBC5-5C5E0F90D92E}" type="slidenum">
              <a:rPr lang="nb-NO" smtClean="0"/>
              <a:t>7</a:t>
            </a:fld>
            <a:endParaRPr lang="nb-NO"/>
          </a:p>
        </p:txBody>
      </p:sp>
    </p:spTree>
    <p:extLst>
      <p:ext uri="{BB962C8B-B14F-4D97-AF65-F5344CB8AC3E}">
        <p14:creationId xmlns:p14="http://schemas.microsoft.com/office/powerpoint/2010/main" val="1574146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Innspill</a:t>
            </a:r>
          </a:p>
          <a:p>
            <a:endParaRPr lang="nb-NO" dirty="0"/>
          </a:p>
          <a:p>
            <a:pPr marL="171450" indent="-171450">
              <a:buFont typeface="Arial" panose="020B0604020202020204" pitchFamily="34" charset="0"/>
              <a:buChar char="•"/>
            </a:pPr>
            <a:r>
              <a:rPr lang="nb-NO" dirty="0"/>
              <a:t>Workshop på Forum for fremtidas oljevern i 2023</a:t>
            </a:r>
          </a:p>
          <a:p>
            <a:pPr marL="171450" indent="-171450">
              <a:buFont typeface="Arial" panose="020B0604020202020204" pitchFamily="34" charset="0"/>
              <a:buChar char="•"/>
            </a:pPr>
            <a:endParaRPr lang="nb-NO" dirty="0"/>
          </a:p>
          <a:p>
            <a:pPr marL="171450" indent="-171450">
              <a:buFont typeface="Arial" panose="020B0604020202020204" pitchFamily="34" charset="0"/>
              <a:buChar char="•"/>
            </a:pPr>
            <a:r>
              <a:rPr lang="nb-NO" dirty="0"/>
              <a:t>Samtaler fra kursansvarlige </a:t>
            </a:r>
          </a:p>
          <a:p>
            <a:pPr marL="171450" indent="-171450">
              <a:buFont typeface="Arial" panose="020B0604020202020204" pitchFamily="34" charset="0"/>
              <a:buChar char="•"/>
            </a:pPr>
            <a:endParaRPr lang="nb-NO" dirty="0"/>
          </a:p>
          <a:p>
            <a:pPr marL="171450" indent="-171450">
              <a:buFont typeface="Arial" panose="020B0604020202020204" pitchFamily="34" charset="0"/>
              <a:buChar char="•"/>
            </a:pPr>
            <a:r>
              <a:rPr lang="nb-NO" dirty="0"/>
              <a:t>Erfaringer som prosjektgruppa selv har</a:t>
            </a:r>
          </a:p>
          <a:p>
            <a:endParaRPr lang="nb-NO" dirty="0"/>
          </a:p>
        </p:txBody>
      </p:sp>
      <p:sp>
        <p:nvSpPr>
          <p:cNvPr id="4" name="Plassholder for lysbildenummer 3"/>
          <p:cNvSpPr>
            <a:spLocks noGrp="1"/>
          </p:cNvSpPr>
          <p:nvPr>
            <p:ph type="sldNum" sz="quarter" idx="5"/>
          </p:nvPr>
        </p:nvSpPr>
        <p:spPr/>
        <p:txBody>
          <a:bodyPr/>
          <a:lstStyle/>
          <a:p>
            <a:fld id="{CCF8D77A-EA95-3D40-BBC5-5C5E0F90D92E}" type="slidenum">
              <a:rPr lang="nb-NO" smtClean="0"/>
              <a:t>8</a:t>
            </a:fld>
            <a:endParaRPr lang="nb-NO"/>
          </a:p>
        </p:txBody>
      </p:sp>
    </p:spTree>
    <p:extLst>
      <p:ext uri="{BB962C8B-B14F-4D97-AF65-F5344CB8AC3E}">
        <p14:creationId xmlns:p14="http://schemas.microsoft.com/office/powerpoint/2010/main" val="29717196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bg>
      <p:bgPr>
        <a:solidFill>
          <a:srgbClr val="00066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2338784"/>
            <a:ext cx="7101012" cy="1001915"/>
          </a:xfrm>
        </p:spPr>
        <p:txBody>
          <a:bodyPr anchor="b" anchorCtr="0">
            <a:noAutofit/>
          </a:bodyPr>
          <a:lstStyle>
            <a:lvl1pPr>
              <a:defRPr sz="3800" b="1">
                <a:solidFill>
                  <a:srgbClr val="FFFFFF"/>
                </a:solidFill>
                <a:effectLst/>
              </a:defRPr>
            </a:lvl1pPr>
          </a:lstStyle>
          <a:p>
            <a:r>
              <a:rPr lang="nb-NO"/>
              <a:t>Klikk for å redigere tittelstil</a:t>
            </a:r>
            <a:endParaRPr lang="en-US" dirty="0"/>
          </a:p>
        </p:txBody>
      </p:sp>
      <p:sp>
        <p:nvSpPr>
          <p:cNvPr id="3" name="Subtitle 2"/>
          <p:cNvSpPr>
            <a:spLocks noGrp="1"/>
          </p:cNvSpPr>
          <p:nvPr>
            <p:ph type="subTitle" idx="1"/>
          </p:nvPr>
        </p:nvSpPr>
        <p:spPr>
          <a:xfrm>
            <a:off x="720000" y="3370042"/>
            <a:ext cx="7101012" cy="663448"/>
          </a:xfrm>
        </p:spPr>
        <p:txBody>
          <a:bodyPr>
            <a:normAutofit/>
          </a:bodyPr>
          <a:lstStyle>
            <a:lvl1pPr marL="0" indent="0" algn="l">
              <a:buNone/>
              <a:defRPr sz="2600">
                <a:solidFill>
                  <a:srgbClr val="A9E5FB"/>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815912" y="464033"/>
            <a:ext cx="1678901" cy="1212366"/>
          </a:xfrm>
          <a:prstGeom prst="rect">
            <a:avLst/>
          </a:prstGeom>
        </p:spPr>
      </p:pic>
      <p:sp>
        <p:nvSpPr>
          <p:cNvPr id="16" name="Rectangle 15"/>
          <p:cNvSpPr/>
          <p:nvPr userDrawn="1"/>
        </p:nvSpPr>
        <p:spPr>
          <a:xfrm>
            <a:off x="7131322" y="6162319"/>
            <a:ext cx="3443668" cy="400110"/>
          </a:xfrm>
          <a:prstGeom prst="rect">
            <a:avLst/>
          </a:prstGeom>
        </p:spPr>
        <p:txBody>
          <a:bodyPr wrap="square">
            <a:spAutoFit/>
          </a:bodyPr>
          <a:lstStyle/>
          <a:p>
            <a:pPr algn="r"/>
            <a:r>
              <a:rPr lang="en-GB" sz="2000" dirty="0">
                <a:solidFill>
                  <a:srgbClr val="A9E5FB"/>
                </a:solidFill>
              </a:rPr>
              <a:t>– Vi tar </a:t>
            </a:r>
            <a:r>
              <a:rPr lang="en-GB" sz="2000" dirty="0" err="1">
                <a:solidFill>
                  <a:srgbClr val="A9E5FB"/>
                </a:solidFill>
              </a:rPr>
              <a:t>ansvar</a:t>
            </a:r>
            <a:r>
              <a:rPr lang="en-GB" sz="2000" dirty="0">
                <a:solidFill>
                  <a:srgbClr val="A9E5FB"/>
                </a:solidFill>
              </a:rPr>
              <a:t> for </a:t>
            </a:r>
            <a:r>
              <a:rPr lang="en-GB" sz="2000" dirty="0" err="1">
                <a:solidFill>
                  <a:srgbClr val="A9E5FB"/>
                </a:solidFill>
              </a:rPr>
              <a:t>sjøvegen</a:t>
            </a:r>
            <a:endParaRPr lang="en-GB" sz="2000" dirty="0">
              <a:solidFill>
                <a:srgbClr val="A9E5FB"/>
              </a:solidFill>
            </a:endParaRPr>
          </a:p>
        </p:txBody>
      </p:sp>
      <p:sp>
        <p:nvSpPr>
          <p:cNvPr id="5" name="Rektangel 4"/>
          <p:cNvSpPr/>
          <p:nvPr userDrawn="1"/>
        </p:nvSpPr>
        <p:spPr>
          <a:xfrm>
            <a:off x="-1" y="2512858"/>
            <a:ext cx="236231" cy="1486042"/>
          </a:xfrm>
          <a:prstGeom prst="rect">
            <a:avLst/>
          </a:prstGeom>
          <a:solidFill>
            <a:srgbClr val="FF45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Plassholder for bilde 7">
            <a:extLst>
              <a:ext uri="{FF2B5EF4-FFF2-40B4-BE49-F238E27FC236}">
                <a16:creationId xmlns:a16="http://schemas.microsoft.com/office/drawing/2014/main" id="{11D1D49E-C23C-064D-B030-D9088623B311}"/>
              </a:ext>
            </a:extLst>
          </p:cNvPr>
          <p:cNvSpPr>
            <a:spLocks noGrp="1"/>
          </p:cNvSpPr>
          <p:nvPr>
            <p:ph type="pic" sz="quarter" idx="10"/>
          </p:nvPr>
        </p:nvSpPr>
        <p:spPr>
          <a:xfrm>
            <a:off x="10656095" y="-33765"/>
            <a:ext cx="1580293" cy="6930403"/>
          </a:xfrm>
          <a:custGeom>
            <a:avLst/>
            <a:gdLst>
              <a:gd name="connsiteX0" fmla="*/ 2 w 8950581"/>
              <a:gd name="connsiteY0" fmla="*/ 0 h 6858000"/>
              <a:gd name="connsiteX1" fmla="*/ 8385544 w 8950581"/>
              <a:gd name="connsiteY1" fmla="*/ 17520 h 6858000"/>
              <a:gd name="connsiteX2" fmla="*/ 8152882 w 8950581"/>
              <a:gd name="connsiteY2" fmla="*/ 337376 h 6858000"/>
              <a:gd name="connsiteX3" fmla="*/ 8241515 w 8950581"/>
              <a:gd name="connsiteY3" fmla="*/ 546938 h 6858000"/>
              <a:gd name="connsiteX4" fmla="*/ 8429861 w 8950581"/>
              <a:gd name="connsiteY4" fmla="*/ 469731 h 6858000"/>
              <a:gd name="connsiteX5" fmla="*/ 8607127 w 8950581"/>
              <a:gd name="connsiteY5" fmla="*/ 149874 h 6858000"/>
              <a:gd name="connsiteX6" fmla="*/ 8629286 w 8950581"/>
              <a:gd name="connsiteY6" fmla="*/ 160903 h 6858000"/>
              <a:gd name="connsiteX7" fmla="*/ 8607127 w 8950581"/>
              <a:gd name="connsiteY7" fmla="*/ 414583 h 6858000"/>
              <a:gd name="connsiteX8" fmla="*/ 8740077 w 8950581"/>
              <a:gd name="connsiteY8" fmla="*/ 701351 h 6858000"/>
              <a:gd name="connsiteX9" fmla="*/ 8529573 w 8950581"/>
              <a:gd name="connsiteY9" fmla="*/ 1208710 h 6858000"/>
              <a:gd name="connsiteX10" fmla="*/ 8950581 w 8950581"/>
              <a:gd name="connsiteY10" fmla="*/ 1153562 h 6858000"/>
              <a:gd name="connsiteX11" fmla="*/ 8950581 w 8950581"/>
              <a:gd name="connsiteY11" fmla="*/ 1186651 h 6858000"/>
              <a:gd name="connsiteX12" fmla="*/ 8429861 w 8950581"/>
              <a:gd name="connsiteY12" fmla="*/ 1484449 h 6858000"/>
              <a:gd name="connsiteX13" fmla="*/ 8551731 w 8950581"/>
              <a:gd name="connsiteY13" fmla="*/ 1671951 h 6858000"/>
              <a:gd name="connsiteX14" fmla="*/ 8873027 w 8950581"/>
              <a:gd name="connsiteY14" fmla="*/ 1627834 h 6858000"/>
              <a:gd name="connsiteX15" fmla="*/ 8873027 w 8950581"/>
              <a:gd name="connsiteY15" fmla="*/ 1638863 h 6858000"/>
              <a:gd name="connsiteX16" fmla="*/ 8795473 w 8950581"/>
              <a:gd name="connsiteY16" fmla="*/ 2113133 h 6858000"/>
              <a:gd name="connsiteX17" fmla="*/ 8773315 w 8950581"/>
              <a:gd name="connsiteY17" fmla="*/ 2113133 h 6858000"/>
              <a:gd name="connsiteX18" fmla="*/ 8363385 w 8950581"/>
              <a:gd name="connsiteY18" fmla="*/ 1760187 h 6858000"/>
              <a:gd name="connsiteX19" fmla="*/ 8374465 w 8950581"/>
              <a:gd name="connsiteY19" fmla="*/ 2080045 h 6858000"/>
              <a:gd name="connsiteX20" fmla="*/ 8496335 w 8950581"/>
              <a:gd name="connsiteY20" fmla="*/ 2124162 h 6858000"/>
              <a:gd name="connsiteX21" fmla="*/ 8496335 w 8950581"/>
              <a:gd name="connsiteY21" fmla="*/ 2146222 h 6858000"/>
              <a:gd name="connsiteX22" fmla="*/ 8385544 w 8950581"/>
              <a:gd name="connsiteY22" fmla="*/ 2300635 h 6858000"/>
              <a:gd name="connsiteX23" fmla="*/ 8507414 w 8950581"/>
              <a:gd name="connsiteY23" fmla="*/ 2477109 h 6858000"/>
              <a:gd name="connsiteX24" fmla="*/ 8740077 w 8950581"/>
              <a:gd name="connsiteY24" fmla="*/ 2499167 h 6858000"/>
              <a:gd name="connsiteX25" fmla="*/ 8740077 w 8950581"/>
              <a:gd name="connsiteY25" fmla="*/ 2521226 h 6858000"/>
              <a:gd name="connsiteX26" fmla="*/ 8540652 w 8950581"/>
              <a:gd name="connsiteY26" fmla="*/ 2642551 h 6858000"/>
              <a:gd name="connsiteX27" fmla="*/ 8562810 w 8950581"/>
              <a:gd name="connsiteY27" fmla="*/ 3017556 h 6858000"/>
              <a:gd name="connsiteX28" fmla="*/ 8917343 w 8950581"/>
              <a:gd name="connsiteY28" fmla="*/ 2940349 h 6858000"/>
              <a:gd name="connsiteX29" fmla="*/ 8917343 w 8950581"/>
              <a:gd name="connsiteY29" fmla="*/ 2951379 h 6858000"/>
              <a:gd name="connsiteX30" fmla="*/ 8562810 w 8950581"/>
              <a:gd name="connsiteY30" fmla="*/ 3194029 h 6858000"/>
              <a:gd name="connsiteX31" fmla="*/ 8319070 w 8950581"/>
              <a:gd name="connsiteY31" fmla="*/ 3734477 h 6858000"/>
              <a:gd name="connsiteX32" fmla="*/ 8385544 w 8950581"/>
              <a:gd name="connsiteY32" fmla="*/ 4021244 h 6858000"/>
              <a:gd name="connsiteX33" fmla="*/ 8640365 w 8950581"/>
              <a:gd name="connsiteY33" fmla="*/ 4120510 h 6858000"/>
              <a:gd name="connsiteX34" fmla="*/ 8640365 w 8950581"/>
              <a:gd name="connsiteY34" fmla="*/ 4131539 h 6858000"/>
              <a:gd name="connsiteX35" fmla="*/ 8463098 w 8950581"/>
              <a:gd name="connsiteY35" fmla="*/ 4285954 h 6858000"/>
              <a:gd name="connsiteX36" fmla="*/ 8551731 w 8950581"/>
              <a:gd name="connsiteY36" fmla="*/ 4473456 h 6858000"/>
              <a:gd name="connsiteX37" fmla="*/ 8551731 w 8950581"/>
              <a:gd name="connsiteY37" fmla="*/ 4495515 h 6858000"/>
              <a:gd name="connsiteX38" fmla="*/ 8396623 w 8950581"/>
              <a:gd name="connsiteY38" fmla="*/ 4550663 h 6858000"/>
              <a:gd name="connsiteX39" fmla="*/ 8485257 w 8950581"/>
              <a:gd name="connsiteY39" fmla="*/ 4793313 h 6858000"/>
              <a:gd name="connsiteX40" fmla="*/ 8396623 w 8950581"/>
              <a:gd name="connsiteY40" fmla="*/ 4936696 h 6858000"/>
              <a:gd name="connsiteX41" fmla="*/ 8573890 w 8950581"/>
              <a:gd name="connsiteY41" fmla="*/ 5289642 h 6858000"/>
              <a:gd name="connsiteX42" fmla="*/ 8751156 w 8950581"/>
              <a:gd name="connsiteY42" fmla="*/ 5377878 h 6858000"/>
              <a:gd name="connsiteX43" fmla="*/ 8751156 w 8950581"/>
              <a:gd name="connsiteY43" fmla="*/ 5410967 h 6858000"/>
              <a:gd name="connsiteX44" fmla="*/ 8540652 w 8950581"/>
              <a:gd name="connsiteY44" fmla="*/ 5477144 h 6858000"/>
              <a:gd name="connsiteX45" fmla="*/ 8518494 w 8950581"/>
              <a:gd name="connsiteY45" fmla="*/ 5774942 h 6858000"/>
              <a:gd name="connsiteX46" fmla="*/ 8806552 w 8950581"/>
              <a:gd name="connsiteY46" fmla="*/ 5719795 h 6858000"/>
              <a:gd name="connsiteX47" fmla="*/ 8817631 w 8950581"/>
              <a:gd name="connsiteY47" fmla="*/ 5741853 h 6858000"/>
              <a:gd name="connsiteX48" fmla="*/ 8662523 w 8950581"/>
              <a:gd name="connsiteY48" fmla="*/ 5830090 h 6858000"/>
              <a:gd name="connsiteX49" fmla="*/ 8518494 w 8950581"/>
              <a:gd name="connsiteY49" fmla="*/ 6072740 h 6858000"/>
              <a:gd name="connsiteX50" fmla="*/ 8706839 w 8950581"/>
              <a:gd name="connsiteY50" fmla="*/ 6160977 h 6858000"/>
              <a:gd name="connsiteX51" fmla="*/ 8706839 w 8950581"/>
              <a:gd name="connsiteY51" fmla="*/ 6205095 h 6858000"/>
              <a:gd name="connsiteX52" fmla="*/ 8551731 w 8950581"/>
              <a:gd name="connsiteY52" fmla="*/ 6282301 h 6858000"/>
              <a:gd name="connsiteX53" fmla="*/ 8529573 w 8950581"/>
              <a:gd name="connsiteY53" fmla="*/ 6723483 h 6858000"/>
              <a:gd name="connsiteX54" fmla="*/ 8452019 w 8950581"/>
              <a:gd name="connsiteY54" fmla="*/ 6844808 h 6858000"/>
              <a:gd name="connsiteX55" fmla="*/ 0 w 8950581"/>
              <a:gd name="connsiteY55" fmla="*/ 6858000 h 6858000"/>
              <a:gd name="connsiteX56" fmla="*/ 2 w 8950581"/>
              <a:gd name="connsiteY56" fmla="*/ 0 h 6858000"/>
              <a:gd name="connsiteX0" fmla="*/ 283337 w 8950581"/>
              <a:gd name="connsiteY0" fmla="*/ 0 h 6858000"/>
              <a:gd name="connsiteX1" fmla="*/ 8385544 w 8950581"/>
              <a:gd name="connsiteY1" fmla="*/ 17520 h 6858000"/>
              <a:gd name="connsiteX2" fmla="*/ 8152882 w 8950581"/>
              <a:gd name="connsiteY2" fmla="*/ 337376 h 6858000"/>
              <a:gd name="connsiteX3" fmla="*/ 8241515 w 8950581"/>
              <a:gd name="connsiteY3" fmla="*/ 546938 h 6858000"/>
              <a:gd name="connsiteX4" fmla="*/ 8429861 w 8950581"/>
              <a:gd name="connsiteY4" fmla="*/ 469731 h 6858000"/>
              <a:gd name="connsiteX5" fmla="*/ 8607127 w 8950581"/>
              <a:gd name="connsiteY5" fmla="*/ 149874 h 6858000"/>
              <a:gd name="connsiteX6" fmla="*/ 8629286 w 8950581"/>
              <a:gd name="connsiteY6" fmla="*/ 160903 h 6858000"/>
              <a:gd name="connsiteX7" fmla="*/ 8607127 w 8950581"/>
              <a:gd name="connsiteY7" fmla="*/ 414583 h 6858000"/>
              <a:gd name="connsiteX8" fmla="*/ 8740077 w 8950581"/>
              <a:gd name="connsiteY8" fmla="*/ 701351 h 6858000"/>
              <a:gd name="connsiteX9" fmla="*/ 8529573 w 8950581"/>
              <a:gd name="connsiteY9" fmla="*/ 1208710 h 6858000"/>
              <a:gd name="connsiteX10" fmla="*/ 8950581 w 8950581"/>
              <a:gd name="connsiteY10" fmla="*/ 1153562 h 6858000"/>
              <a:gd name="connsiteX11" fmla="*/ 8950581 w 8950581"/>
              <a:gd name="connsiteY11" fmla="*/ 1186651 h 6858000"/>
              <a:gd name="connsiteX12" fmla="*/ 8429861 w 8950581"/>
              <a:gd name="connsiteY12" fmla="*/ 1484449 h 6858000"/>
              <a:gd name="connsiteX13" fmla="*/ 8551731 w 8950581"/>
              <a:gd name="connsiteY13" fmla="*/ 1671951 h 6858000"/>
              <a:gd name="connsiteX14" fmla="*/ 8873027 w 8950581"/>
              <a:gd name="connsiteY14" fmla="*/ 1627834 h 6858000"/>
              <a:gd name="connsiteX15" fmla="*/ 8873027 w 8950581"/>
              <a:gd name="connsiteY15" fmla="*/ 1638863 h 6858000"/>
              <a:gd name="connsiteX16" fmla="*/ 8795473 w 8950581"/>
              <a:gd name="connsiteY16" fmla="*/ 2113133 h 6858000"/>
              <a:gd name="connsiteX17" fmla="*/ 8773315 w 8950581"/>
              <a:gd name="connsiteY17" fmla="*/ 2113133 h 6858000"/>
              <a:gd name="connsiteX18" fmla="*/ 8363385 w 8950581"/>
              <a:gd name="connsiteY18" fmla="*/ 1760187 h 6858000"/>
              <a:gd name="connsiteX19" fmla="*/ 8374465 w 8950581"/>
              <a:gd name="connsiteY19" fmla="*/ 2080045 h 6858000"/>
              <a:gd name="connsiteX20" fmla="*/ 8496335 w 8950581"/>
              <a:gd name="connsiteY20" fmla="*/ 2124162 h 6858000"/>
              <a:gd name="connsiteX21" fmla="*/ 8496335 w 8950581"/>
              <a:gd name="connsiteY21" fmla="*/ 2146222 h 6858000"/>
              <a:gd name="connsiteX22" fmla="*/ 8385544 w 8950581"/>
              <a:gd name="connsiteY22" fmla="*/ 2300635 h 6858000"/>
              <a:gd name="connsiteX23" fmla="*/ 8507414 w 8950581"/>
              <a:gd name="connsiteY23" fmla="*/ 2477109 h 6858000"/>
              <a:gd name="connsiteX24" fmla="*/ 8740077 w 8950581"/>
              <a:gd name="connsiteY24" fmla="*/ 2499167 h 6858000"/>
              <a:gd name="connsiteX25" fmla="*/ 8740077 w 8950581"/>
              <a:gd name="connsiteY25" fmla="*/ 2521226 h 6858000"/>
              <a:gd name="connsiteX26" fmla="*/ 8540652 w 8950581"/>
              <a:gd name="connsiteY26" fmla="*/ 2642551 h 6858000"/>
              <a:gd name="connsiteX27" fmla="*/ 8562810 w 8950581"/>
              <a:gd name="connsiteY27" fmla="*/ 3017556 h 6858000"/>
              <a:gd name="connsiteX28" fmla="*/ 8917343 w 8950581"/>
              <a:gd name="connsiteY28" fmla="*/ 2940349 h 6858000"/>
              <a:gd name="connsiteX29" fmla="*/ 8917343 w 8950581"/>
              <a:gd name="connsiteY29" fmla="*/ 2951379 h 6858000"/>
              <a:gd name="connsiteX30" fmla="*/ 8562810 w 8950581"/>
              <a:gd name="connsiteY30" fmla="*/ 3194029 h 6858000"/>
              <a:gd name="connsiteX31" fmla="*/ 8319070 w 8950581"/>
              <a:gd name="connsiteY31" fmla="*/ 3734477 h 6858000"/>
              <a:gd name="connsiteX32" fmla="*/ 8385544 w 8950581"/>
              <a:gd name="connsiteY32" fmla="*/ 4021244 h 6858000"/>
              <a:gd name="connsiteX33" fmla="*/ 8640365 w 8950581"/>
              <a:gd name="connsiteY33" fmla="*/ 4120510 h 6858000"/>
              <a:gd name="connsiteX34" fmla="*/ 8640365 w 8950581"/>
              <a:gd name="connsiteY34" fmla="*/ 4131539 h 6858000"/>
              <a:gd name="connsiteX35" fmla="*/ 8463098 w 8950581"/>
              <a:gd name="connsiteY35" fmla="*/ 4285954 h 6858000"/>
              <a:gd name="connsiteX36" fmla="*/ 8551731 w 8950581"/>
              <a:gd name="connsiteY36" fmla="*/ 4473456 h 6858000"/>
              <a:gd name="connsiteX37" fmla="*/ 8551731 w 8950581"/>
              <a:gd name="connsiteY37" fmla="*/ 4495515 h 6858000"/>
              <a:gd name="connsiteX38" fmla="*/ 8396623 w 8950581"/>
              <a:gd name="connsiteY38" fmla="*/ 4550663 h 6858000"/>
              <a:gd name="connsiteX39" fmla="*/ 8485257 w 8950581"/>
              <a:gd name="connsiteY39" fmla="*/ 4793313 h 6858000"/>
              <a:gd name="connsiteX40" fmla="*/ 8396623 w 8950581"/>
              <a:gd name="connsiteY40" fmla="*/ 4936696 h 6858000"/>
              <a:gd name="connsiteX41" fmla="*/ 8573890 w 8950581"/>
              <a:gd name="connsiteY41" fmla="*/ 5289642 h 6858000"/>
              <a:gd name="connsiteX42" fmla="*/ 8751156 w 8950581"/>
              <a:gd name="connsiteY42" fmla="*/ 5377878 h 6858000"/>
              <a:gd name="connsiteX43" fmla="*/ 8751156 w 8950581"/>
              <a:gd name="connsiteY43" fmla="*/ 5410967 h 6858000"/>
              <a:gd name="connsiteX44" fmla="*/ 8540652 w 8950581"/>
              <a:gd name="connsiteY44" fmla="*/ 5477144 h 6858000"/>
              <a:gd name="connsiteX45" fmla="*/ 8518494 w 8950581"/>
              <a:gd name="connsiteY45" fmla="*/ 5774942 h 6858000"/>
              <a:gd name="connsiteX46" fmla="*/ 8806552 w 8950581"/>
              <a:gd name="connsiteY46" fmla="*/ 5719795 h 6858000"/>
              <a:gd name="connsiteX47" fmla="*/ 8817631 w 8950581"/>
              <a:gd name="connsiteY47" fmla="*/ 5741853 h 6858000"/>
              <a:gd name="connsiteX48" fmla="*/ 8662523 w 8950581"/>
              <a:gd name="connsiteY48" fmla="*/ 5830090 h 6858000"/>
              <a:gd name="connsiteX49" fmla="*/ 8518494 w 8950581"/>
              <a:gd name="connsiteY49" fmla="*/ 6072740 h 6858000"/>
              <a:gd name="connsiteX50" fmla="*/ 8706839 w 8950581"/>
              <a:gd name="connsiteY50" fmla="*/ 6160977 h 6858000"/>
              <a:gd name="connsiteX51" fmla="*/ 8706839 w 8950581"/>
              <a:gd name="connsiteY51" fmla="*/ 6205095 h 6858000"/>
              <a:gd name="connsiteX52" fmla="*/ 8551731 w 8950581"/>
              <a:gd name="connsiteY52" fmla="*/ 6282301 h 6858000"/>
              <a:gd name="connsiteX53" fmla="*/ 8529573 w 8950581"/>
              <a:gd name="connsiteY53" fmla="*/ 6723483 h 6858000"/>
              <a:gd name="connsiteX54" fmla="*/ 8452019 w 8950581"/>
              <a:gd name="connsiteY54" fmla="*/ 6844808 h 6858000"/>
              <a:gd name="connsiteX55" fmla="*/ 0 w 8950581"/>
              <a:gd name="connsiteY55" fmla="*/ 6858000 h 6858000"/>
              <a:gd name="connsiteX56" fmla="*/ 283337 w 8950581"/>
              <a:gd name="connsiteY56" fmla="*/ 0 h 6858000"/>
              <a:gd name="connsiteX0" fmla="*/ 12881 w 8680125"/>
              <a:gd name="connsiteY0" fmla="*/ 0 h 6858000"/>
              <a:gd name="connsiteX1" fmla="*/ 8115088 w 8680125"/>
              <a:gd name="connsiteY1" fmla="*/ 17520 h 6858000"/>
              <a:gd name="connsiteX2" fmla="*/ 7882426 w 8680125"/>
              <a:gd name="connsiteY2" fmla="*/ 337376 h 6858000"/>
              <a:gd name="connsiteX3" fmla="*/ 7971059 w 8680125"/>
              <a:gd name="connsiteY3" fmla="*/ 546938 h 6858000"/>
              <a:gd name="connsiteX4" fmla="*/ 8159405 w 8680125"/>
              <a:gd name="connsiteY4" fmla="*/ 469731 h 6858000"/>
              <a:gd name="connsiteX5" fmla="*/ 8336671 w 8680125"/>
              <a:gd name="connsiteY5" fmla="*/ 149874 h 6858000"/>
              <a:gd name="connsiteX6" fmla="*/ 8358830 w 8680125"/>
              <a:gd name="connsiteY6" fmla="*/ 160903 h 6858000"/>
              <a:gd name="connsiteX7" fmla="*/ 8336671 w 8680125"/>
              <a:gd name="connsiteY7" fmla="*/ 414583 h 6858000"/>
              <a:gd name="connsiteX8" fmla="*/ 8469621 w 8680125"/>
              <a:gd name="connsiteY8" fmla="*/ 701351 h 6858000"/>
              <a:gd name="connsiteX9" fmla="*/ 8259117 w 8680125"/>
              <a:gd name="connsiteY9" fmla="*/ 1208710 h 6858000"/>
              <a:gd name="connsiteX10" fmla="*/ 8680125 w 8680125"/>
              <a:gd name="connsiteY10" fmla="*/ 1153562 h 6858000"/>
              <a:gd name="connsiteX11" fmla="*/ 8680125 w 8680125"/>
              <a:gd name="connsiteY11" fmla="*/ 1186651 h 6858000"/>
              <a:gd name="connsiteX12" fmla="*/ 8159405 w 8680125"/>
              <a:gd name="connsiteY12" fmla="*/ 1484449 h 6858000"/>
              <a:gd name="connsiteX13" fmla="*/ 8281275 w 8680125"/>
              <a:gd name="connsiteY13" fmla="*/ 1671951 h 6858000"/>
              <a:gd name="connsiteX14" fmla="*/ 8602571 w 8680125"/>
              <a:gd name="connsiteY14" fmla="*/ 1627834 h 6858000"/>
              <a:gd name="connsiteX15" fmla="*/ 8602571 w 8680125"/>
              <a:gd name="connsiteY15" fmla="*/ 1638863 h 6858000"/>
              <a:gd name="connsiteX16" fmla="*/ 8525017 w 8680125"/>
              <a:gd name="connsiteY16" fmla="*/ 2113133 h 6858000"/>
              <a:gd name="connsiteX17" fmla="*/ 8502859 w 8680125"/>
              <a:gd name="connsiteY17" fmla="*/ 2113133 h 6858000"/>
              <a:gd name="connsiteX18" fmla="*/ 8092929 w 8680125"/>
              <a:gd name="connsiteY18" fmla="*/ 1760187 h 6858000"/>
              <a:gd name="connsiteX19" fmla="*/ 8104009 w 8680125"/>
              <a:gd name="connsiteY19" fmla="*/ 2080045 h 6858000"/>
              <a:gd name="connsiteX20" fmla="*/ 8225879 w 8680125"/>
              <a:gd name="connsiteY20" fmla="*/ 2124162 h 6858000"/>
              <a:gd name="connsiteX21" fmla="*/ 8225879 w 8680125"/>
              <a:gd name="connsiteY21" fmla="*/ 2146222 h 6858000"/>
              <a:gd name="connsiteX22" fmla="*/ 8115088 w 8680125"/>
              <a:gd name="connsiteY22" fmla="*/ 2300635 h 6858000"/>
              <a:gd name="connsiteX23" fmla="*/ 8236958 w 8680125"/>
              <a:gd name="connsiteY23" fmla="*/ 2477109 h 6858000"/>
              <a:gd name="connsiteX24" fmla="*/ 8469621 w 8680125"/>
              <a:gd name="connsiteY24" fmla="*/ 2499167 h 6858000"/>
              <a:gd name="connsiteX25" fmla="*/ 8469621 w 8680125"/>
              <a:gd name="connsiteY25" fmla="*/ 2521226 h 6858000"/>
              <a:gd name="connsiteX26" fmla="*/ 8270196 w 8680125"/>
              <a:gd name="connsiteY26" fmla="*/ 2642551 h 6858000"/>
              <a:gd name="connsiteX27" fmla="*/ 8292354 w 8680125"/>
              <a:gd name="connsiteY27" fmla="*/ 3017556 h 6858000"/>
              <a:gd name="connsiteX28" fmla="*/ 8646887 w 8680125"/>
              <a:gd name="connsiteY28" fmla="*/ 2940349 h 6858000"/>
              <a:gd name="connsiteX29" fmla="*/ 8646887 w 8680125"/>
              <a:gd name="connsiteY29" fmla="*/ 2951379 h 6858000"/>
              <a:gd name="connsiteX30" fmla="*/ 8292354 w 8680125"/>
              <a:gd name="connsiteY30" fmla="*/ 3194029 h 6858000"/>
              <a:gd name="connsiteX31" fmla="*/ 8048614 w 8680125"/>
              <a:gd name="connsiteY31" fmla="*/ 3734477 h 6858000"/>
              <a:gd name="connsiteX32" fmla="*/ 8115088 w 8680125"/>
              <a:gd name="connsiteY32" fmla="*/ 4021244 h 6858000"/>
              <a:gd name="connsiteX33" fmla="*/ 8369909 w 8680125"/>
              <a:gd name="connsiteY33" fmla="*/ 4120510 h 6858000"/>
              <a:gd name="connsiteX34" fmla="*/ 8369909 w 8680125"/>
              <a:gd name="connsiteY34" fmla="*/ 4131539 h 6858000"/>
              <a:gd name="connsiteX35" fmla="*/ 8192642 w 8680125"/>
              <a:gd name="connsiteY35" fmla="*/ 4285954 h 6858000"/>
              <a:gd name="connsiteX36" fmla="*/ 8281275 w 8680125"/>
              <a:gd name="connsiteY36" fmla="*/ 4473456 h 6858000"/>
              <a:gd name="connsiteX37" fmla="*/ 8281275 w 8680125"/>
              <a:gd name="connsiteY37" fmla="*/ 4495515 h 6858000"/>
              <a:gd name="connsiteX38" fmla="*/ 8126167 w 8680125"/>
              <a:gd name="connsiteY38" fmla="*/ 4550663 h 6858000"/>
              <a:gd name="connsiteX39" fmla="*/ 8214801 w 8680125"/>
              <a:gd name="connsiteY39" fmla="*/ 4793313 h 6858000"/>
              <a:gd name="connsiteX40" fmla="*/ 8126167 w 8680125"/>
              <a:gd name="connsiteY40" fmla="*/ 4936696 h 6858000"/>
              <a:gd name="connsiteX41" fmla="*/ 8303434 w 8680125"/>
              <a:gd name="connsiteY41" fmla="*/ 5289642 h 6858000"/>
              <a:gd name="connsiteX42" fmla="*/ 8480700 w 8680125"/>
              <a:gd name="connsiteY42" fmla="*/ 5377878 h 6858000"/>
              <a:gd name="connsiteX43" fmla="*/ 8480700 w 8680125"/>
              <a:gd name="connsiteY43" fmla="*/ 5410967 h 6858000"/>
              <a:gd name="connsiteX44" fmla="*/ 8270196 w 8680125"/>
              <a:gd name="connsiteY44" fmla="*/ 5477144 h 6858000"/>
              <a:gd name="connsiteX45" fmla="*/ 8248038 w 8680125"/>
              <a:gd name="connsiteY45" fmla="*/ 5774942 h 6858000"/>
              <a:gd name="connsiteX46" fmla="*/ 8536096 w 8680125"/>
              <a:gd name="connsiteY46" fmla="*/ 5719795 h 6858000"/>
              <a:gd name="connsiteX47" fmla="*/ 8547175 w 8680125"/>
              <a:gd name="connsiteY47" fmla="*/ 5741853 h 6858000"/>
              <a:gd name="connsiteX48" fmla="*/ 8392067 w 8680125"/>
              <a:gd name="connsiteY48" fmla="*/ 5830090 h 6858000"/>
              <a:gd name="connsiteX49" fmla="*/ 8248038 w 8680125"/>
              <a:gd name="connsiteY49" fmla="*/ 6072740 h 6858000"/>
              <a:gd name="connsiteX50" fmla="*/ 8436383 w 8680125"/>
              <a:gd name="connsiteY50" fmla="*/ 6160977 h 6858000"/>
              <a:gd name="connsiteX51" fmla="*/ 8436383 w 8680125"/>
              <a:gd name="connsiteY51" fmla="*/ 6205095 h 6858000"/>
              <a:gd name="connsiteX52" fmla="*/ 8281275 w 8680125"/>
              <a:gd name="connsiteY52" fmla="*/ 6282301 h 6858000"/>
              <a:gd name="connsiteX53" fmla="*/ 8259117 w 8680125"/>
              <a:gd name="connsiteY53" fmla="*/ 6723483 h 6858000"/>
              <a:gd name="connsiteX54" fmla="*/ 8181563 w 8680125"/>
              <a:gd name="connsiteY54" fmla="*/ 6844808 h 6858000"/>
              <a:gd name="connsiteX55" fmla="*/ 0 w 8680125"/>
              <a:gd name="connsiteY55" fmla="*/ 6858000 h 6858000"/>
              <a:gd name="connsiteX56" fmla="*/ 12881 w 8680125"/>
              <a:gd name="connsiteY56" fmla="*/ 0 h 6858000"/>
              <a:gd name="connsiteX0" fmla="*/ 12142476 w 12142476"/>
              <a:gd name="connsiteY0" fmla="*/ 7904 h 6840480"/>
              <a:gd name="connsiteX1" fmla="*/ 8115088 w 12142476"/>
              <a:gd name="connsiteY1" fmla="*/ 0 h 6840480"/>
              <a:gd name="connsiteX2" fmla="*/ 7882426 w 12142476"/>
              <a:gd name="connsiteY2" fmla="*/ 319856 h 6840480"/>
              <a:gd name="connsiteX3" fmla="*/ 7971059 w 12142476"/>
              <a:gd name="connsiteY3" fmla="*/ 529418 h 6840480"/>
              <a:gd name="connsiteX4" fmla="*/ 8159405 w 12142476"/>
              <a:gd name="connsiteY4" fmla="*/ 452211 h 6840480"/>
              <a:gd name="connsiteX5" fmla="*/ 8336671 w 12142476"/>
              <a:gd name="connsiteY5" fmla="*/ 132354 h 6840480"/>
              <a:gd name="connsiteX6" fmla="*/ 8358830 w 12142476"/>
              <a:gd name="connsiteY6" fmla="*/ 143383 h 6840480"/>
              <a:gd name="connsiteX7" fmla="*/ 8336671 w 12142476"/>
              <a:gd name="connsiteY7" fmla="*/ 397063 h 6840480"/>
              <a:gd name="connsiteX8" fmla="*/ 8469621 w 12142476"/>
              <a:gd name="connsiteY8" fmla="*/ 683831 h 6840480"/>
              <a:gd name="connsiteX9" fmla="*/ 8259117 w 12142476"/>
              <a:gd name="connsiteY9" fmla="*/ 1191190 h 6840480"/>
              <a:gd name="connsiteX10" fmla="*/ 8680125 w 12142476"/>
              <a:gd name="connsiteY10" fmla="*/ 1136042 h 6840480"/>
              <a:gd name="connsiteX11" fmla="*/ 8680125 w 12142476"/>
              <a:gd name="connsiteY11" fmla="*/ 1169131 h 6840480"/>
              <a:gd name="connsiteX12" fmla="*/ 8159405 w 12142476"/>
              <a:gd name="connsiteY12" fmla="*/ 1466929 h 6840480"/>
              <a:gd name="connsiteX13" fmla="*/ 8281275 w 12142476"/>
              <a:gd name="connsiteY13" fmla="*/ 1654431 h 6840480"/>
              <a:gd name="connsiteX14" fmla="*/ 8602571 w 12142476"/>
              <a:gd name="connsiteY14" fmla="*/ 1610314 h 6840480"/>
              <a:gd name="connsiteX15" fmla="*/ 8602571 w 12142476"/>
              <a:gd name="connsiteY15" fmla="*/ 1621343 h 6840480"/>
              <a:gd name="connsiteX16" fmla="*/ 8525017 w 12142476"/>
              <a:gd name="connsiteY16" fmla="*/ 2095613 h 6840480"/>
              <a:gd name="connsiteX17" fmla="*/ 8502859 w 12142476"/>
              <a:gd name="connsiteY17" fmla="*/ 2095613 h 6840480"/>
              <a:gd name="connsiteX18" fmla="*/ 8092929 w 12142476"/>
              <a:gd name="connsiteY18" fmla="*/ 1742667 h 6840480"/>
              <a:gd name="connsiteX19" fmla="*/ 8104009 w 12142476"/>
              <a:gd name="connsiteY19" fmla="*/ 2062525 h 6840480"/>
              <a:gd name="connsiteX20" fmla="*/ 8225879 w 12142476"/>
              <a:gd name="connsiteY20" fmla="*/ 2106642 h 6840480"/>
              <a:gd name="connsiteX21" fmla="*/ 8225879 w 12142476"/>
              <a:gd name="connsiteY21" fmla="*/ 2128702 h 6840480"/>
              <a:gd name="connsiteX22" fmla="*/ 8115088 w 12142476"/>
              <a:gd name="connsiteY22" fmla="*/ 2283115 h 6840480"/>
              <a:gd name="connsiteX23" fmla="*/ 8236958 w 12142476"/>
              <a:gd name="connsiteY23" fmla="*/ 2459589 h 6840480"/>
              <a:gd name="connsiteX24" fmla="*/ 8469621 w 12142476"/>
              <a:gd name="connsiteY24" fmla="*/ 2481647 h 6840480"/>
              <a:gd name="connsiteX25" fmla="*/ 8469621 w 12142476"/>
              <a:gd name="connsiteY25" fmla="*/ 2503706 h 6840480"/>
              <a:gd name="connsiteX26" fmla="*/ 8270196 w 12142476"/>
              <a:gd name="connsiteY26" fmla="*/ 2625031 h 6840480"/>
              <a:gd name="connsiteX27" fmla="*/ 8292354 w 12142476"/>
              <a:gd name="connsiteY27" fmla="*/ 3000036 h 6840480"/>
              <a:gd name="connsiteX28" fmla="*/ 8646887 w 12142476"/>
              <a:gd name="connsiteY28" fmla="*/ 2922829 h 6840480"/>
              <a:gd name="connsiteX29" fmla="*/ 8646887 w 12142476"/>
              <a:gd name="connsiteY29" fmla="*/ 2933859 h 6840480"/>
              <a:gd name="connsiteX30" fmla="*/ 8292354 w 12142476"/>
              <a:gd name="connsiteY30" fmla="*/ 3176509 h 6840480"/>
              <a:gd name="connsiteX31" fmla="*/ 8048614 w 12142476"/>
              <a:gd name="connsiteY31" fmla="*/ 3716957 h 6840480"/>
              <a:gd name="connsiteX32" fmla="*/ 8115088 w 12142476"/>
              <a:gd name="connsiteY32" fmla="*/ 4003724 h 6840480"/>
              <a:gd name="connsiteX33" fmla="*/ 8369909 w 12142476"/>
              <a:gd name="connsiteY33" fmla="*/ 4102990 h 6840480"/>
              <a:gd name="connsiteX34" fmla="*/ 8369909 w 12142476"/>
              <a:gd name="connsiteY34" fmla="*/ 4114019 h 6840480"/>
              <a:gd name="connsiteX35" fmla="*/ 8192642 w 12142476"/>
              <a:gd name="connsiteY35" fmla="*/ 4268434 h 6840480"/>
              <a:gd name="connsiteX36" fmla="*/ 8281275 w 12142476"/>
              <a:gd name="connsiteY36" fmla="*/ 4455936 h 6840480"/>
              <a:gd name="connsiteX37" fmla="*/ 8281275 w 12142476"/>
              <a:gd name="connsiteY37" fmla="*/ 4477995 h 6840480"/>
              <a:gd name="connsiteX38" fmla="*/ 8126167 w 12142476"/>
              <a:gd name="connsiteY38" fmla="*/ 4533143 h 6840480"/>
              <a:gd name="connsiteX39" fmla="*/ 8214801 w 12142476"/>
              <a:gd name="connsiteY39" fmla="*/ 4775793 h 6840480"/>
              <a:gd name="connsiteX40" fmla="*/ 8126167 w 12142476"/>
              <a:gd name="connsiteY40" fmla="*/ 4919176 h 6840480"/>
              <a:gd name="connsiteX41" fmla="*/ 8303434 w 12142476"/>
              <a:gd name="connsiteY41" fmla="*/ 5272122 h 6840480"/>
              <a:gd name="connsiteX42" fmla="*/ 8480700 w 12142476"/>
              <a:gd name="connsiteY42" fmla="*/ 5360358 h 6840480"/>
              <a:gd name="connsiteX43" fmla="*/ 8480700 w 12142476"/>
              <a:gd name="connsiteY43" fmla="*/ 5393447 h 6840480"/>
              <a:gd name="connsiteX44" fmla="*/ 8270196 w 12142476"/>
              <a:gd name="connsiteY44" fmla="*/ 5459624 h 6840480"/>
              <a:gd name="connsiteX45" fmla="*/ 8248038 w 12142476"/>
              <a:gd name="connsiteY45" fmla="*/ 5757422 h 6840480"/>
              <a:gd name="connsiteX46" fmla="*/ 8536096 w 12142476"/>
              <a:gd name="connsiteY46" fmla="*/ 5702275 h 6840480"/>
              <a:gd name="connsiteX47" fmla="*/ 8547175 w 12142476"/>
              <a:gd name="connsiteY47" fmla="*/ 5724333 h 6840480"/>
              <a:gd name="connsiteX48" fmla="*/ 8392067 w 12142476"/>
              <a:gd name="connsiteY48" fmla="*/ 5812570 h 6840480"/>
              <a:gd name="connsiteX49" fmla="*/ 8248038 w 12142476"/>
              <a:gd name="connsiteY49" fmla="*/ 6055220 h 6840480"/>
              <a:gd name="connsiteX50" fmla="*/ 8436383 w 12142476"/>
              <a:gd name="connsiteY50" fmla="*/ 6143457 h 6840480"/>
              <a:gd name="connsiteX51" fmla="*/ 8436383 w 12142476"/>
              <a:gd name="connsiteY51" fmla="*/ 6187575 h 6840480"/>
              <a:gd name="connsiteX52" fmla="*/ 8281275 w 12142476"/>
              <a:gd name="connsiteY52" fmla="*/ 6264781 h 6840480"/>
              <a:gd name="connsiteX53" fmla="*/ 8259117 w 12142476"/>
              <a:gd name="connsiteY53" fmla="*/ 6705963 h 6840480"/>
              <a:gd name="connsiteX54" fmla="*/ 8181563 w 12142476"/>
              <a:gd name="connsiteY54" fmla="*/ 6827288 h 6840480"/>
              <a:gd name="connsiteX55" fmla="*/ 0 w 12142476"/>
              <a:gd name="connsiteY55" fmla="*/ 6840480 h 6840480"/>
              <a:gd name="connsiteX56" fmla="*/ 12142476 w 12142476"/>
              <a:gd name="connsiteY56" fmla="*/ 7904 h 6840480"/>
              <a:gd name="connsiteX0" fmla="*/ 4260050 w 4260050"/>
              <a:gd name="connsiteY0" fmla="*/ 7904 h 6840480"/>
              <a:gd name="connsiteX1" fmla="*/ 232662 w 4260050"/>
              <a:gd name="connsiteY1" fmla="*/ 0 h 6840480"/>
              <a:gd name="connsiteX2" fmla="*/ 0 w 4260050"/>
              <a:gd name="connsiteY2" fmla="*/ 319856 h 6840480"/>
              <a:gd name="connsiteX3" fmla="*/ 88633 w 4260050"/>
              <a:gd name="connsiteY3" fmla="*/ 529418 h 6840480"/>
              <a:gd name="connsiteX4" fmla="*/ 276979 w 4260050"/>
              <a:gd name="connsiteY4" fmla="*/ 452211 h 6840480"/>
              <a:gd name="connsiteX5" fmla="*/ 454245 w 4260050"/>
              <a:gd name="connsiteY5" fmla="*/ 132354 h 6840480"/>
              <a:gd name="connsiteX6" fmla="*/ 476404 w 4260050"/>
              <a:gd name="connsiteY6" fmla="*/ 143383 h 6840480"/>
              <a:gd name="connsiteX7" fmla="*/ 454245 w 4260050"/>
              <a:gd name="connsiteY7" fmla="*/ 397063 h 6840480"/>
              <a:gd name="connsiteX8" fmla="*/ 587195 w 4260050"/>
              <a:gd name="connsiteY8" fmla="*/ 683831 h 6840480"/>
              <a:gd name="connsiteX9" fmla="*/ 376691 w 4260050"/>
              <a:gd name="connsiteY9" fmla="*/ 1191190 h 6840480"/>
              <a:gd name="connsiteX10" fmla="*/ 797699 w 4260050"/>
              <a:gd name="connsiteY10" fmla="*/ 1136042 h 6840480"/>
              <a:gd name="connsiteX11" fmla="*/ 797699 w 4260050"/>
              <a:gd name="connsiteY11" fmla="*/ 1169131 h 6840480"/>
              <a:gd name="connsiteX12" fmla="*/ 276979 w 4260050"/>
              <a:gd name="connsiteY12" fmla="*/ 1466929 h 6840480"/>
              <a:gd name="connsiteX13" fmla="*/ 398849 w 4260050"/>
              <a:gd name="connsiteY13" fmla="*/ 1654431 h 6840480"/>
              <a:gd name="connsiteX14" fmla="*/ 720145 w 4260050"/>
              <a:gd name="connsiteY14" fmla="*/ 1610314 h 6840480"/>
              <a:gd name="connsiteX15" fmla="*/ 720145 w 4260050"/>
              <a:gd name="connsiteY15" fmla="*/ 1621343 h 6840480"/>
              <a:gd name="connsiteX16" fmla="*/ 642591 w 4260050"/>
              <a:gd name="connsiteY16" fmla="*/ 2095613 h 6840480"/>
              <a:gd name="connsiteX17" fmla="*/ 620433 w 4260050"/>
              <a:gd name="connsiteY17" fmla="*/ 2095613 h 6840480"/>
              <a:gd name="connsiteX18" fmla="*/ 210503 w 4260050"/>
              <a:gd name="connsiteY18" fmla="*/ 1742667 h 6840480"/>
              <a:gd name="connsiteX19" fmla="*/ 221583 w 4260050"/>
              <a:gd name="connsiteY19" fmla="*/ 2062525 h 6840480"/>
              <a:gd name="connsiteX20" fmla="*/ 343453 w 4260050"/>
              <a:gd name="connsiteY20" fmla="*/ 2106642 h 6840480"/>
              <a:gd name="connsiteX21" fmla="*/ 343453 w 4260050"/>
              <a:gd name="connsiteY21" fmla="*/ 2128702 h 6840480"/>
              <a:gd name="connsiteX22" fmla="*/ 232662 w 4260050"/>
              <a:gd name="connsiteY22" fmla="*/ 2283115 h 6840480"/>
              <a:gd name="connsiteX23" fmla="*/ 354532 w 4260050"/>
              <a:gd name="connsiteY23" fmla="*/ 2459589 h 6840480"/>
              <a:gd name="connsiteX24" fmla="*/ 587195 w 4260050"/>
              <a:gd name="connsiteY24" fmla="*/ 2481647 h 6840480"/>
              <a:gd name="connsiteX25" fmla="*/ 587195 w 4260050"/>
              <a:gd name="connsiteY25" fmla="*/ 2503706 h 6840480"/>
              <a:gd name="connsiteX26" fmla="*/ 387770 w 4260050"/>
              <a:gd name="connsiteY26" fmla="*/ 2625031 h 6840480"/>
              <a:gd name="connsiteX27" fmla="*/ 409928 w 4260050"/>
              <a:gd name="connsiteY27" fmla="*/ 3000036 h 6840480"/>
              <a:gd name="connsiteX28" fmla="*/ 764461 w 4260050"/>
              <a:gd name="connsiteY28" fmla="*/ 2922829 h 6840480"/>
              <a:gd name="connsiteX29" fmla="*/ 764461 w 4260050"/>
              <a:gd name="connsiteY29" fmla="*/ 2933859 h 6840480"/>
              <a:gd name="connsiteX30" fmla="*/ 409928 w 4260050"/>
              <a:gd name="connsiteY30" fmla="*/ 3176509 h 6840480"/>
              <a:gd name="connsiteX31" fmla="*/ 166188 w 4260050"/>
              <a:gd name="connsiteY31" fmla="*/ 3716957 h 6840480"/>
              <a:gd name="connsiteX32" fmla="*/ 232662 w 4260050"/>
              <a:gd name="connsiteY32" fmla="*/ 4003724 h 6840480"/>
              <a:gd name="connsiteX33" fmla="*/ 487483 w 4260050"/>
              <a:gd name="connsiteY33" fmla="*/ 4102990 h 6840480"/>
              <a:gd name="connsiteX34" fmla="*/ 487483 w 4260050"/>
              <a:gd name="connsiteY34" fmla="*/ 4114019 h 6840480"/>
              <a:gd name="connsiteX35" fmla="*/ 310216 w 4260050"/>
              <a:gd name="connsiteY35" fmla="*/ 4268434 h 6840480"/>
              <a:gd name="connsiteX36" fmla="*/ 398849 w 4260050"/>
              <a:gd name="connsiteY36" fmla="*/ 4455936 h 6840480"/>
              <a:gd name="connsiteX37" fmla="*/ 398849 w 4260050"/>
              <a:gd name="connsiteY37" fmla="*/ 4477995 h 6840480"/>
              <a:gd name="connsiteX38" fmla="*/ 243741 w 4260050"/>
              <a:gd name="connsiteY38" fmla="*/ 4533143 h 6840480"/>
              <a:gd name="connsiteX39" fmla="*/ 332375 w 4260050"/>
              <a:gd name="connsiteY39" fmla="*/ 4775793 h 6840480"/>
              <a:gd name="connsiteX40" fmla="*/ 243741 w 4260050"/>
              <a:gd name="connsiteY40" fmla="*/ 4919176 h 6840480"/>
              <a:gd name="connsiteX41" fmla="*/ 421008 w 4260050"/>
              <a:gd name="connsiteY41" fmla="*/ 5272122 h 6840480"/>
              <a:gd name="connsiteX42" fmla="*/ 598274 w 4260050"/>
              <a:gd name="connsiteY42" fmla="*/ 5360358 h 6840480"/>
              <a:gd name="connsiteX43" fmla="*/ 598274 w 4260050"/>
              <a:gd name="connsiteY43" fmla="*/ 5393447 h 6840480"/>
              <a:gd name="connsiteX44" fmla="*/ 387770 w 4260050"/>
              <a:gd name="connsiteY44" fmla="*/ 5459624 h 6840480"/>
              <a:gd name="connsiteX45" fmla="*/ 365612 w 4260050"/>
              <a:gd name="connsiteY45" fmla="*/ 5757422 h 6840480"/>
              <a:gd name="connsiteX46" fmla="*/ 653670 w 4260050"/>
              <a:gd name="connsiteY46" fmla="*/ 5702275 h 6840480"/>
              <a:gd name="connsiteX47" fmla="*/ 664749 w 4260050"/>
              <a:gd name="connsiteY47" fmla="*/ 5724333 h 6840480"/>
              <a:gd name="connsiteX48" fmla="*/ 509641 w 4260050"/>
              <a:gd name="connsiteY48" fmla="*/ 5812570 h 6840480"/>
              <a:gd name="connsiteX49" fmla="*/ 365612 w 4260050"/>
              <a:gd name="connsiteY49" fmla="*/ 6055220 h 6840480"/>
              <a:gd name="connsiteX50" fmla="*/ 553957 w 4260050"/>
              <a:gd name="connsiteY50" fmla="*/ 6143457 h 6840480"/>
              <a:gd name="connsiteX51" fmla="*/ 553957 w 4260050"/>
              <a:gd name="connsiteY51" fmla="*/ 6187575 h 6840480"/>
              <a:gd name="connsiteX52" fmla="*/ 398849 w 4260050"/>
              <a:gd name="connsiteY52" fmla="*/ 6264781 h 6840480"/>
              <a:gd name="connsiteX53" fmla="*/ 376691 w 4260050"/>
              <a:gd name="connsiteY53" fmla="*/ 6705963 h 6840480"/>
              <a:gd name="connsiteX54" fmla="*/ 299137 w 4260050"/>
              <a:gd name="connsiteY54" fmla="*/ 6827288 h 6840480"/>
              <a:gd name="connsiteX55" fmla="*/ 4247170 w 4260050"/>
              <a:gd name="connsiteY55" fmla="*/ 6840480 h 6840480"/>
              <a:gd name="connsiteX56" fmla="*/ 4260050 w 4260050"/>
              <a:gd name="connsiteY56" fmla="*/ 7904 h 6840480"/>
              <a:gd name="connsiteX0" fmla="*/ 3267282 w 4247170"/>
              <a:gd name="connsiteY0" fmla="*/ 7904 h 6840480"/>
              <a:gd name="connsiteX1" fmla="*/ 232662 w 4247170"/>
              <a:gd name="connsiteY1" fmla="*/ 0 h 6840480"/>
              <a:gd name="connsiteX2" fmla="*/ 0 w 4247170"/>
              <a:gd name="connsiteY2" fmla="*/ 319856 h 6840480"/>
              <a:gd name="connsiteX3" fmla="*/ 88633 w 4247170"/>
              <a:gd name="connsiteY3" fmla="*/ 529418 h 6840480"/>
              <a:gd name="connsiteX4" fmla="*/ 276979 w 4247170"/>
              <a:gd name="connsiteY4" fmla="*/ 452211 h 6840480"/>
              <a:gd name="connsiteX5" fmla="*/ 454245 w 4247170"/>
              <a:gd name="connsiteY5" fmla="*/ 132354 h 6840480"/>
              <a:gd name="connsiteX6" fmla="*/ 476404 w 4247170"/>
              <a:gd name="connsiteY6" fmla="*/ 143383 h 6840480"/>
              <a:gd name="connsiteX7" fmla="*/ 454245 w 4247170"/>
              <a:gd name="connsiteY7" fmla="*/ 397063 h 6840480"/>
              <a:gd name="connsiteX8" fmla="*/ 587195 w 4247170"/>
              <a:gd name="connsiteY8" fmla="*/ 683831 h 6840480"/>
              <a:gd name="connsiteX9" fmla="*/ 376691 w 4247170"/>
              <a:gd name="connsiteY9" fmla="*/ 1191190 h 6840480"/>
              <a:gd name="connsiteX10" fmla="*/ 797699 w 4247170"/>
              <a:gd name="connsiteY10" fmla="*/ 1136042 h 6840480"/>
              <a:gd name="connsiteX11" fmla="*/ 797699 w 4247170"/>
              <a:gd name="connsiteY11" fmla="*/ 1169131 h 6840480"/>
              <a:gd name="connsiteX12" fmla="*/ 276979 w 4247170"/>
              <a:gd name="connsiteY12" fmla="*/ 1466929 h 6840480"/>
              <a:gd name="connsiteX13" fmla="*/ 398849 w 4247170"/>
              <a:gd name="connsiteY13" fmla="*/ 1654431 h 6840480"/>
              <a:gd name="connsiteX14" fmla="*/ 720145 w 4247170"/>
              <a:gd name="connsiteY14" fmla="*/ 1610314 h 6840480"/>
              <a:gd name="connsiteX15" fmla="*/ 720145 w 4247170"/>
              <a:gd name="connsiteY15" fmla="*/ 1621343 h 6840480"/>
              <a:gd name="connsiteX16" fmla="*/ 642591 w 4247170"/>
              <a:gd name="connsiteY16" fmla="*/ 2095613 h 6840480"/>
              <a:gd name="connsiteX17" fmla="*/ 620433 w 4247170"/>
              <a:gd name="connsiteY17" fmla="*/ 2095613 h 6840480"/>
              <a:gd name="connsiteX18" fmla="*/ 210503 w 4247170"/>
              <a:gd name="connsiteY18" fmla="*/ 1742667 h 6840480"/>
              <a:gd name="connsiteX19" fmla="*/ 221583 w 4247170"/>
              <a:gd name="connsiteY19" fmla="*/ 2062525 h 6840480"/>
              <a:gd name="connsiteX20" fmla="*/ 343453 w 4247170"/>
              <a:gd name="connsiteY20" fmla="*/ 2106642 h 6840480"/>
              <a:gd name="connsiteX21" fmla="*/ 343453 w 4247170"/>
              <a:gd name="connsiteY21" fmla="*/ 2128702 h 6840480"/>
              <a:gd name="connsiteX22" fmla="*/ 232662 w 4247170"/>
              <a:gd name="connsiteY22" fmla="*/ 2283115 h 6840480"/>
              <a:gd name="connsiteX23" fmla="*/ 354532 w 4247170"/>
              <a:gd name="connsiteY23" fmla="*/ 2459589 h 6840480"/>
              <a:gd name="connsiteX24" fmla="*/ 587195 w 4247170"/>
              <a:gd name="connsiteY24" fmla="*/ 2481647 h 6840480"/>
              <a:gd name="connsiteX25" fmla="*/ 587195 w 4247170"/>
              <a:gd name="connsiteY25" fmla="*/ 2503706 h 6840480"/>
              <a:gd name="connsiteX26" fmla="*/ 387770 w 4247170"/>
              <a:gd name="connsiteY26" fmla="*/ 2625031 h 6840480"/>
              <a:gd name="connsiteX27" fmla="*/ 409928 w 4247170"/>
              <a:gd name="connsiteY27" fmla="*/ 3000036 h 6840480"/>
              <a:gd name="connsiteX28" fmla="*/ 764461 w 4247170"/>
              <a:gd name="connsiteY28" fmla="*/ 2922829 h 6840480"/>
              <a:gd name="connsiteX29" fmla="*/ 764461 w 4247170"/>
              <a:gd name="connsiteY29" fmla="*/ 2933859 h 6840480"/>
              <a:gd name="connsiteX30" fmla="*/ 409928 w 4247170"/>
              <a:gd name="connsiteY30" fmla="*/ 3176509 h 6840480"/>
              <a:gd name="connsiteX31" fmla="*/ 166188 w 4247170"/>
              <a:gd name="connsiteY31" fmla="*/ 3716957 h 6840480"/>
              <a:gd name="connsiteX32" fmla="*/ 232662 w 4247170"/>
              <a:gd name="connsiteY32" fmla="*/ 4003724 h 6840480"/>
              <a:gd name="connsiteX33" fmla="*/ 487483 w 4247170"/>
              <a:gd name="connsiteY33" fmla="*/ 4102990 h 6840480"/>
              <a:gd name="connsiteX34" fmla="*/ 487483 w 4247170"/>
              <a:gd name="connsiteY34" fmla="*/ 4114019 h 6840480"/>
              <a:gd name="connsiteX35" fmla="*/ 310216 w 4247170"/>
              <a:gd name="connsiteY35" fmla="*/ 4268434 h 6840480"/>
              <a:gd name="connsiteX36" fmla="*/ 398849 w 4247170"/>
              <a:gd name="connsiteY36" fmla="*/ 4455936 h 6840480"/>
              <a:gd name="connsiteX37" fmla="*/ 398849 w 4247170"/>
              <a:gd name="connsiteY37" fmla="*/ 4477995 h 6840480"/>
              <a:gd name="connsiteX38" fmla="*/ 243741 w 4247170"/>
              <a:gd name="connsiteY38" fmla="*/ 4533143 h 6840480"/>
              <a:gd name="connsiteX39" fmla="*/ 332375 w 4247170"/>
              <a:gd name="connsiteY39" fmla="*/ 4775793 h 6840480"/>
              <a:gd name="connsiteX40" fmla="*/ 243741 w 4247170"/>
              <a:gd name="connsiteY40" fmla="*/ 4919176 h 6840480"/>
              <a:gd name="connsiteX41" fmla="*/ 421008 w 4247170"/>
              <a:gd name="connsiteY41" fmla="*/ 5272122 h 6840480"/>
              <a:gd name="connsiteX42" fmla="*/ 598274 w 4247170"/>
              <a:gd name="connsiteY42" fmla="*/ 5360358 h 6840480"/>
              <a:gd name="connsiteX43" fmla="*/ 598274 w 4247170"/>
              <a:gd name="connsiteY43" fmla="*/ 5393447 h 6840480"/>
              <a:gd name="connsiteX44" fmla="*/ 387770 w 4247170"/>
              <a:gd name="connsiteY44" fmla="*/ 5459624 h 6840480"/>
              <a:gd name="connsiteX45" fmla="*/ 365612 w 4247170"/>
              <a:gd name="connsiteY45" fmla="*/ 5757422 h 6840480"/>
              <a:gd name="connsiteX46" fmla="*/ 653670 w 4247170"/>
              <a:gd name="connsiteY46" fmla="*/ 5702275 h 6840480"/>
              <a:gd name="connsiteX47" fmla="*/ 664749 w 4247170"/>
              <a:gd name="connsiteY47" fmla="*/ 5724333 h 6840480"/>
              <a:gd name="connsiteX48" fmla="*/ 509641 w 4247170"/>
              <a:gd name="connsiteY48" fmla="*/ 5812570 h 6840480"/>
              <a:gd name="connsiteX49" fmla="*/ 365612 w 4247170"/>
              <a:gd name="connsiteY49" fmla="*/ 6055220 h 6840480"/>
              <a:gd name="connsiteX50" fmla="*/ 553957 w 4247170"/>
              <a:gd name="connsiteY50" fmla="*/ 6143457 h 6840480"/>
              <a:gd name="connsiteX51" fmla="*/ 553957 w 4247170"/>
              <a:gd name="connsiteY51" fmla="*/ 6187575 h 6840480"/>
              <a:gd name="connsiteX52" fmla="*/ 398849 w 4247170"/>
              <a:gd name="connsiteY52" fmla="*/ 6264781 h 6840480"/>
              <a:gd name="connsiteX53" fmla="*/ 376691 w 4247170"/>
              <a:gd name="connsiteY53" fmla="*/ 6705963 h 6840480"/>
              <a:gd name="connsiteX54" fmla="*/ 299137 w 4247170"/>
              <a:gd name="connsiteY54" fmla="*/ 6827288 h 6840480"/>
              <a:gd name="connsiteX55" fmla="*/ 4247170 w 4247170"/>
              <a:gd name="connsiteY55" fmla="*/ 6840480 h 6840480"/>
              <a:gd name="connsiteX56" fmla="*/ 3267282 w 4247170"/>
              <a:gd name="connsiteY56" fmla="*/ 7904 h 6840480"/>
              <a:gd name="connsiteX0" fmla="*/ 3267282 w 3267282"/>
              <a:gd name="connsiteY0" fmla="*/ 7904 h 6840480"/>
              <a:gd name="connsiteX1" fmla="*/ 232662 w 3267282"/>
              <a:gd name="connsiteY1" fmla="*/ 0 h 6840480"/>
              <a:gd name="connsiteX2" fmla="*/ 0 w 3267282"/>
              <a:gd name="connsiteY2" fmla="*/ 319856 h 6840480"/>
              <a:gd name="connsiteX3" fmla="*/ 88633 w 3267282"/>
              <a:gd name="connsiteY3" fmla="*/ 529418 h 6840480"/>
              <a:gd name="connsiteX4" fmla="*/ 276979 w 3267282"/>
              <a:gd name="connsiteY4" fmla="*/ 452211 h 6840480"/>
              <a:gd name="connsiteX5" fmla="*/ 454245 w 3267282"/>
              <a:gd name="connsiteY5" fmla="*/ 132354 h 6840480"/>
              <a:gd name="connsiteX6" fmla="*/ 476404 w 3267282"/>
              <a:gd name="connsiteY6" fmla="*/ 143383 h 6840480"/>
              <a:gd name="connsiteX7" fmla="*/ 454245 w 3267282"/>
              <a:gd name="connsiteY7" fmla="*/ 397063 h 6840480"/>
              <a:gd name="connsiteX8" fmla="*/ 587195 w 3267282"/>
              <a:gd name="connsiteY8" fmla="*/ 683831 h 6840480"/>
              <a:gd name="connsiteX9" fmla="*/ 376691 w 3267282"/>
              <a:gd name="connsiteY9" fmla="*/ 1191190 h 6840480"/>
              <a:gd name="connsiteX10" fmla="*/ 797699 w 3267282"/>
              <a:gd name="connsiteY10" fmla="*/ 1136042 h 6840480"/>
              <a:gd name="connsiteX11" fmla="*/ 797699 w 3267282"/>
              <a:gd name="connsiteY11" fmla="*/ 1169131 h 6840480"/>
              <a:gd name="connsiteX12" fmla="*/ 276979 w 3267282"/>
              <a:gd name="connsiteY12" fmla="*/ 1466929 h 6840480"/>
              <a:gd name="connsiteX13" fmla="*/ 398849 w 3267282"/>
              <a:gd name="connsiteY13" fmla="*/ 1654431 h 6840480"/>
              <a:gd name="connsiteX14" fmla="*/ 720145 w 3267282"/>
              <a:gd name="connsiteY14" fmla="*/ 1610314 h 6840480"/>
              <a:gd name="connsiteX15" fmla="*/ 720145 w 3267282"/>
              <a:gd name="connsiteY15" fmla="*/ 1621343 h 6840480"/>
              <a:gd name="connsiteX16" fmla="*/ 642591 w 3267282"/>
              <a:gd name="connsiteY16" fmla="*/ 2095613 h 6840480"/>
              <a:gd name="connsiteX17" fmla="*/ 620433 w 3267282"/>
              <a:gd name="connsiteY17" fmla="*/ 2095613 h 6840480"/>
              <a:gd name="connsiteX18" fmla="*/ 210503 w 3267282"/>
              <a:gd name="connsiteY18" fmla="*/ 1742667 h 6840480"/>
              <a:gd name="connsiteX19" fmla="*/ 221583 w 3267282"/>
              <a:gd name="connsiteY19" fmla="*/ 2062525 h 6840480"/>
              <a:gd name="connsiteX20" fmla="*/ 343453 w 3267282"/>
              <a:gd name="connsiteY20" fmla="*/ 2106642 h 6840480"/>
              <a:gd name="connsiteX21" fmla="*/ 343453 w 3267282"/>
              <a:gd name="connsiteY21" fmla="*/ 2128702 h 6840480"/>
              <a:gd name="connsiteX22" fmla="*/ 232662 w 3267282"/>
              <a:gd name="connsiteY22" fmla="*/ 2283115 h 6840480"/>
              <a:gd name="connsiteX23" fmla="*/ 354532 w 3267282"/>
              <a:gd name="connsiteY23" fmla="*/ 2459589 h 6840480"/>
              <a:gd name="connsiteX24" fmla="*/ 587195 w 3267282"/>
              <a:gd name="connsiteY24" fmla="*/ 2481647 h 6840480"/>
              <a:gd name="connsiteX25" fmla="*/ 587195 w 3267282"/>
              <a:gd name="connsiteY25" fmla="*/ 2503706 h 6840480"/>
              <a:gd name="connsiteX26" fmla="*/ 387770 w 3267282"/>
              <a:gd name="connsiteY26" fmla="*/ 2625031 h 6840480"/>
              <a:gd name="connsiteX27" fmla="*/ 409928 w 3267282"/>
              <a:gd name="connsiteY27" fmla="*/ 3000036 h 6840480"/>
              <a:gd name="connsiteX28" fmla="*/ 764461 w 3267282"/>
              <a:gd name="connsiteY28" fmla="*/ 2922829 h 6840480"/>
              <a:gd name="connsiteX29" fmla="*/ 764461 w 3267282"/>
              <a:gd name="connsiteY29" fmla="*/ 2933859 h 6840480"/>
              <a:gd name="connsiteX30" fmla="*/ 409928 w 3267282"/>
              <a:gd name="connsiteY30" fmla="*/ 3176509 h 6840480"/>
              <a:gd name="connsiteX31" fmla="*/ 166188 w 3267282"/>
              <a:gd name="connsiteY31" fmla="*/ 3716957 h 6840480"/>
              <a:gd name="connsiteX32" fmla="*/ 232662 w 3267282"/>
              <a:gd name="connsiteY32" fmla="*/ 4003724 h 6840480"/>
              <a:gd name="connsiteX33" fmla="*/ 487483 w 3267282"/>
              <a:gd name="connsiteY33" fmla="*/ 4102990 h 6840480"/>
              <a:gd name="connsiteX34" fmla="*/ 487483 w 3267282"/>
              <a:gd name="connsiteY34" fmla="*/ 4114019 h 6840480"/>
              <a:gd name="connsiteX35" fmla="*/ 310216 w 3267282"/>
              <a:gd name="connsiteY35" fmla="*/ 4268434 h 6840480"/>
              <a:gd name="connsiteX36" fmla="*/ 398849 w 3267282"/>
              <a:gd name="connsiteY36" fmla="*/ 4455936 h 6840480"/>
              <a:gd name="connsiteX37" fmla="*/ 398849 w 3267282"/>
              <a:gd name="connsiteY37" fmla="*/ 4477995 h 6840480"/>
              <a:gd name="connsiteX38" fmla="*/ 243741 w 3267282"/>
              <a:gd name="connsiteY38" fmla="*/ 4533143 h 6840480"/>
              <a:gd name="connsiteX39" fmla="*/ 332375 w 3267282"/>
              <a:gd name="connsiteY39" fmla="*/ 4775793 h 6840480"/>
              <a:gd name="connsiteX40" fmla="*/ 243741 w 3267282"/>
              <a:gd name="connsiteY40" fmla="*/ 4919176 h 6840480"/>
              <a:gd name="connsiteX41" fmla="*/ 421008 w 3267282"/>
              <a:gd name="connsiteY41" fmla="*/ 5272122 h 6840480"/>
              <a:gd name="connsiteX42" fmla="*/ 598274 w 3267282"/>
              <a:gd name="connsiteY42" fmla="*/ 5360358 h 6840480"/>
              <a:gd name="connsiteX43" fmla="*/ 598274 w 3267282"/>
              <a:gd name="connsiteY43" fmla="*/ 5393447 h 6840480"/>
              <a:gd name="connsiteX44" fmla="*/ 387770 w 3267282"/>
              <a:gd name="connsiteY44" fmla="*/ 5459624 h 6840480"/>
              <a:gd name="connsiteX45" fmla="*/ 365612 w 3267282"/>
              <a:gd name="connsiteY45" fmla="*/ 5757422 h 6840480"/>
              <a:gd name="connsiteX46" fmla="*/ 653670 w 3267282"/>
              <a:gd name="connsiteY46" fmla="*/ 5702275 h 6840480"/>
              <a:gd name="connsiteX47" fmla="*/ 664749 w 3267282"/>
              <a:gd name="connsiteY47" fmla="*/ 5724333 h 6840480"/>
              <a:gd name="connsiteX48" fmla="*/ 509641 w 3267282"/>
              <a:gd name="connsiteY48" fmla="*/ 5812570 h 6840480"/>
              <a:gd name="connsiteX49" fmla="*/ 365612 w 3267282"/>
              <a:gd name="connsiteY49" fmla="*/ 6055220 h 6840480"/>
              <a:gd name="connsiteX50" fmla="*/ 553957 w 3267282"/>
              <a:gd name="connsiteY50" fmla="*/ 6143457 h 6840480"/>
              <a:gd name="connsiteX51" fmla="*/ 553957 w 3267282"/>
              <a:gd name="connsiteY51" fmla="*/ 6187575 h 6840480"/>
              <a:gd name="connsiteX52" fmla="*/ 398849 w 3267282"/>
              <a:gd name="connsiteY52" fmla="*/ 6264781 h 6840480"/>
              <a:gd name="connsiteX53" fmla="*/ 376691 w 3267282"/>
              <a:gd name="connsiteY53" fmla="*/ 6705963 h 6840480"/>
              <a:gd name="connsiteX54" fmla="*/ 299137 w 3267282"/>
              <a:gd name="connsiteY54" fmla="*/ 6827288 h 6840480"/>
              <a:gd name="connsiteX55" fmla="*/ 3267128 w 3267282"/>
              <a:gd name="connsiteY55" fmla="*/ 6840480 h 6840480"/>
              <a:gd name="connsiteX56" fmla="*/ 3267282 w 3267282"/>
              <a:gd name="connsiteY56" fmla="*/ 7904 h 6840480"/>
              <a:gd name="connsiteX0" fmla="*/ 1561756 w 3267128"/>
              <a:gd name="connsiteY0" fmla="*/ 7904 h 6840480"/>
              <a:gd name="connsiteX1" fmla="*/ 232662 w 3267128"/>
              <a:gd name="connsiteY1" fmla="*/ 0 h 6840480"/>
              <a:gd name="connsiteX2" fmla="*/ 0 w 3267128"/>
              <a:gd name="connsiteY2" fmla="*/ 319856 h 6840480"/>
              <a:gd name="connsiteX3" fmla="*/ 88633 w 3267128"/>
              <a:gd name="connsiteY3" fmla="*/ 529418 h 6840480"/>
              <a:gd name="connsiteX4" fmla="*/ 276979 w 3267128"/>
              <a:gd name="connsiteY4" fmla="*/ 452211 h 6840480"/>
              <a:gd name="connsiteX5" fmla="*/ 454245 w 3267128"/>
              <a:gd name="connsiteY5" fmla="*/ 132354 h 6840480"/>
              <a:gd name="connsiteX6" fmla="*/ 476404 w 3267128"/>
              <a:gd name="connsiteY6" fmla="*/ 143383 h 6840480"/>
              <a:gd name="connsiteX7" fmla="*/ 454245 w 3267128"/>
              <a:gd name="connsiteY7" fmla="*/ 397063 h 6840480"/>
              <a:gd name="connsiteX8" fmla="*/ 587195 w 3267128"/>
              <a:gd name="connsiteY8" fmla="*/ 683831 h 6840480"/>
              <a:gd name="connsiteX9" fmla="*/ 376691 w 3267128"/>
              <a:gd name="connsiteY9" fmla="*/ 1191190 h 6840480"/>
              <a:gd name="connsiteX10" fmla="*/ 797699 w 3267128"/>
              <a:gd name="connsiteY10" fmla="*/ 1136042 h 6840480"/>
              <a:gd name="connsiteX11" fmla="*/ 797699 w 3267128"/>
              <a:gd name="connsiteY11" fmla="*/ 1169131 h 6840480"/>
              <a:gd name="connsiteX12" fmla="*/ 276979 w 3267128"/>
              <a:gd name="connsiteY12" fmla="*/ 1466929 h 6840480"/>
              <a:gd name="connsiteX13" fmla="*/ 398849 w 3267128"/>
              <a:gd name="connsiteY13" fmla="*/ 1654431 h 6840480"/>
              <a:gd name="connsiteX14" fmla="*/ 720145 w 3267128"/>
              <a:gd name="connsiteY14" fmla="*/ 1610314 h 6840480"/>
              <a:gd name="connsiteX15" fmla="*/ 720145 w 3267128"/>
              <a:gd name="connsiteY15" fmla="*/ 1621343 h 6840480"/>
              <a:gd name="connsiteX16" fmla="*/ 642591 w 3267128"/>
              <a:gd name="connsiteY16" fmla="*/ 2095613 h 6840480"/>
              <a:gd name="connsiteX17" fmla="*/ 620433 w 3267128"/>
              <a:gd name="connsiteY17" fmla="*/ 2095613 h 6840480"/>
              <a:gd name="connsiteX18" fmla="*/ 210503 w 3267128"/>
              <a:gd name="connsiteY18" fmla="*/ 1742667 h 6840480"/>
              <a:gd name="connsiteX19" fmla="*/ 221583 w 3267128"/>
              <a:gd name="connsiteY19" fmla="*/ 2062525 h 6840480"/>
              <a:gd name="connsiteX20" fmla="*/ 343453 w 3267128"/>
              <a:gd name="connsiteY20" fmla="*/ 2106642 h 6840480"/>
              <a:gd name="connsiteX21" fmla="*/ 343453 w 3267128"/>
              <a:gd name="connsiteY21" fmla="*/ 2128702 h 6840480"/>
              <a:gd name="connsiteX22" fmla="*/ 232662 w 3267128"/>
              <a:gd name="connsiteY22" fmla="*/ 2283115 h 6840480"/>
              <a:gd name="connsiteX23" fmla="*/ 354532 w 3267128"/>
              <a:gd name="connsiteY23" fmla="*/ 2459589 h 6840480"/>
              <a:gd name="connsiteX24" fmla="*/ 587195 w 3267128"/>
              <a:gd name="connsiteY24" fmla="*/ 2481647 h 6840480"/>
              <a:gd name="connsiteX25" fmla="*/ 587195 w 3267128"/>
              <a:gd name="connsiteY25" fmla="*/ 2503706 h 6840480"/>
              <a:gd name="connsiteX26" fmla="*/ 387770 w 3267128"/>
              <a:gd name="connsiteY26" fmla="*/ 2625031 h 6840480"/>
              <a:gd name="connsiteX27" fmla="*/ 409928 w 3267128"/>
              <a:gd name="connsiteY27" fmla="*/ 3000036 h 6840480"/>
              <a:gd name="connsiteX28" fmla="*/ 764461 w 3267128"/>
              <a:gd name="connsiteY28" fmla="*/ 2922829 h 6840480"/>
              <a:gd name="connsiteX29" fmla="*/ 764461 w 3267128"/>
              <a:gd name="connsiteY29" fmla="*/ 2933859 h 6840480"/>
              <a:gd name="connsiteX30" fmla="*/ 409928 w 3267128"/>
              <a:gd name="connsiteY30" fmla="*/ 3176509 h 6840480"/>
              <a:gd name="connsiteX31" fmla="*/ 166188 w 3267128"/>
              <a:gd name="connsiteY31" fmla="*/ 3716957 h 6840480"/>
              <a:gd name="connsiteX32" fmla="*/ 232662 w 3267128"/>
              <a:gd name="connsiteY32" fmla="*/ 4003724 h 6840480"/>
              <a:gd name="connsiteX33" fmla="*/ 487483 w 3267128"/>
              <a:gd name="connsiteY33" fmla="*/ 4102990 h 6840480"/>
              <a:gd name="connsiteX34" fmla="*/ 487483 w 3267128"/>
              <a:gd name="connsiteY34" fmla="*/ 4114019 h 6840480"/>
              <a:gd name="connsiteX35" fmla="*/ 310216 w 3267128"/>
              <a:gd name="connsiteY35" fmla="*/ 4268434 h 6840480"/>
              <a:gd name="connsiteX36" fmla="*/ 398849 w 3267128"/>
              <a:gd name="connsiteY36" fmla="*/ 4455936 h 6840480"/>
              <a:gd name="connsiteX37" fmla="*/ 398849 w 3267128"/>
              <a:gd name="connsiteY37" fmla="*/ 4477995 h 6840480"/>
              <a:gd name="connsiteX38" fmla="*/ 243741 w 3267128"/>
              <a:gd name="connsiteY38" fmla="*/ 4533143 h 6840480"/>
              <a:gd name="connsiteX39" fmla="*/ 332375 w 3267128"/>
              <a:gd name="connsiteY39" fmla="*/ 4775793 h 6840480"/>
              <a:gd name="connsiteX40" fmla="*/ 243741 w 3267128"/>
              <a:gd name="connsiteY40" fmla="*/ 4919176 h 6840480"/>
              <a:gd name="connsiteX41" fmla="*/ 421008 w 3267128"/>
              <a:gd name="connsiteY41" fmla="*/ 5272122 h 6840480"/>
              <a:gd name="connsiteX42" fmla="*/ 598274 w 3267128"/>
              <a:gd name="connsiteY42" fmla="*/ 5360358 h 6840480"/>
              <a:gd name="connsiteX43" fmla="*/ 598274 w 3267128"/>
              <a:gd name="connsiteY43" fmla="*/ 5393447 h 6840480"/>
              <a:gd name="connsiteX44" fmla="*/ 387770 w 3267128"/>
              <a:gd name="connsiteY44" fmla="*/ 5459624 h 6840480"/>
              <a:gd name="connsiteX45" fmla="*/ 365612 w 3267128"/>
              <a:gd name="connsiteY45" fmla="*/ 5757422 h 6840480"/>
              <a:gd name="connsiteX46" fmla="*/ 653670 w 3267128"/>
              <a:gd name="connsiteY46" fmla="*/ 5702275 h 6840480"/>
              <a:gd name="connsiteX47" fmla="*/ 664749 w 3267128"/>
              <a:gd name="connsiteY47" fmla="*/ 5724333 h 6840480"/>
              <a:gd name="connsiteX48" fmla="*/ 509641 w 3267128"/>
              <a:gd name="connsiteY48" fmla="*/ 5812570 h 6840480"/>
              <a:gd name="connsiteX49" fmla="*/ 365612 w 3267128"/>
              <a:gd name="connsiteY49" fmla="*/ 6055220 h 6840480"/>
              <a:gd name="connsiteX50" fmla="*/ 553957 w 3267128"/>
              <a:gd name="connsiteY50" fmla="*/ 6143457 h 6840480"/>
              <a:gd name="connsiteX51" fmla="*/ 553957 w 3267128"/>
              <a:gd name="connsiteY51" fmla="*/ 6187575 h 6840480"/>
              <a:gd name="connsiteX52" fmla="*/ 398849 w 3267128"/>
              <a:gd name="connsiteY52" fmla="*/ 6264781 h 6840480"/>
              <a:gd name="connsiteX53" fmla="*/ 376691 w 3267128"/>
              <a:gd name="connsiteY53" fmla="*/ 6705963 h 6840480"/>
              <a:gd name="connsiteX54" fmla="*/ 299137 w 3267128"/>
              <a:gd name="connsiteY54" fmla="*/ 6827288 h 6840480"/>
              <a:gd name="connsiteX55" fmla="*/ 3267128 w 3267128"/>
              <a:gd name="connsiteY55" fmla="*/ 6840480 h 6840480"/>
              <a:gd name="connsiteX56" fmla="*/ 1561756 w 3267128"/>
              <a:gd name="connsiteY56" fmla="*/ 7904 h 6840480"/>
              <a:gd name="connsiteX0" fmla="*/ 1561756 w 1561756"/>
              <a:gd name="connsiteY0" fmla="*/ 7904 h 6840480"/>
              <a:gd name="connsiteX1" fmla="*/ 232662 w 1561756"/>
              <a:gd name="connsiteY1" fmla="*/ 0 h 6840480"/>
              <a:gd name="connsiteX2" fmla="*/ 0 w 1561756"/>
              <a:gd name="connsiteY2" fmla="*/ 319856 h 6840480"/>
              <a:gd name="connsiteX3" fmla="*/ 88633 w 1561756"/>
              <a:gd name="connsiteY3" fmla="*/ 529418 h 6840480"/>
              <a:gd name="connsiteX4" fmla="*/ 276979 w 1561756"/>
              <a:gd name="connsiteY4" fmla="*/ 452211 h 6840480"/>
              <a:gd name="connsiteX5" fmla="*/ 454245 w 1561756"/>
              <a:gd name="connsiteY5" fmla="*/ 132354 h 6840480"/>
              <a:gd name="connsiteX6" fmla="*/ 476404 w 1561756"/>
              <a:gd name="connsiteY6" fmla="*/ 143383 h 6840480"/>
              <a:gd name="connsiteX7" fmla="*/ 454245 w 1561756"/>
              <a:gd name="connsiteY7" fmla="*/ 397063 h 6840480"/>
              <a:gd name="connsiteX8" fmla="*/ 587195 w 1561756"/>
              <a:gd name="connsiteY8" fmla="*/ 683831 h 6840480"/>
              <a:gd name="connsiteX9" fmla="*/ 376691 w 1561756"/>
              <a:gd name="connsiteY9" fmla="*/ 1191190 h 6840480"/>
              <a:gd name="connsiteX10" fmla="*/ 797699 w 1561756"/>
              <a:gd name="connsiteY10" fmla="*/ 1136042 h 6840480"/>
              <a:gd name="connsiteX11" fmla="*/ 797699 w 1561756"/>
              <a:gd name="connsiteY11" fmla="*/ 1169131 h 6840480"/>
              <a:gd name="connsiteX12" fmla="*/ 276979 w 1561756"/>
              <a:gd name="connsiteY12" fmla="*/ 1466929 h 6840480"/>
              <a:gd name="connsiteX13" fmla="*/ 398849 w 1561756"/>
              <a:gd name="connsiteY13" fmla="*/ 1654431 h 6840480"/>
              <a:gd name="connsiteX14" fmla="*/ 720145 w 1561756"/>
              <a:gd name="connsiteY14" fmla="*/ 1610314 h 6840480"/>
              <a:gd name="connsiteX15" fmla="*/ 720145 w 1561756"/>
              <a:gd name="connsiteY15" fmla="*/ 1621343 h 6840480"/>
              <a:gd name="connsiteX16" fmla="*/ 642591 w 1561756"/>
              <a:gd name="connsiteY16" fmla="*/ 2095613 h 6840480"/>
              <a:gd name="connsiteX17" fmla="*/ 620433 w 1561756"/>
              <a:gd name="connsiteY17" fmla="*/ 2095613 h 6840480"/>
              <a:gd name="connsiteX18" fmla="*/ 210503 w 1561756"/>
              <a:gd name="connsiteY18" fmla="*/ 1742667 h 6840480"/>
              <a:gd name="connsiteX19" fmla="*/ 221583 w 1561756"/>
              <a:gd name="connsiteY19" fmla="*/ 2062525 h 6840480"/>
              <a:gd name="connsiteX20" fmla="*/ 343453 w 1561756"/>
              <a:gd name="connsiteY20" fmla="*/ 2106642 h 6840480"/>
              <a:gd name="connsiteX21" fmla="*/ 343453 w 1561756"/>
              <a:gd name="connsiteY21" fmla="*/ 2128702 h 6840480"/>
              <a:gd name="connsiteX22" fmla="*/ 232662 w 1561756"/>
              <a:gd name="connsiteY22" fmla="*/ 2283115 h 6840480"/>
              <a:gd name="connsiteX23" fmla="*/ 354532 w 1561756"/>
              <a:gd name="connsiteY23" fmla="*/ 2459589 h 6840480"/>
              <a:gd name="connsiteX24" fmla="*/ 587195 w 1561756"/>
              <a:gd name="connsiteY24" fmla="*/ 2481647 h 6840480"/>
              <a:gd name="connsiteX25" fmla="*/ 587195 w 1561756"/>
              <a:gd name="connsiteY25" fmla="*/ 2503706 h 6840480"/>
              <a:gd name="connsiteX26" fmla="*/ 387770 w 1561756"/>
              <a:gd name="connsiteY26" fmla="*/ 2625031 h 6840480"/>
              <a:gd name="connsiteX27" fmla="*/ 409928 w 1561756"/>
              <a:gd name="connsiteY27" fmla="*/ 3000036 h 6840480"/>
              <a:gd name="connsiteX28" fmla="*/ 764461 w 1561756"/>
              <a:gd name="connsiteY28" fmla="*/ 2922829 h 6840480"/>
              <a:gd name="connsiteX29" fmla="*/ 764461 w 1561756"/>
              <a:gd name="connsiteY29" fmla="*/ 2933859 h 6840480"/>
              <a:gd name="connsiteX30" fmla="*/ 409928 w 1561756"/>
              <a:gd name="connsiteY30" fmla="*/ 3176509 h 6840480"/>
              <a:gd name="connsiteX31" fmla="*/ 166188 w 1561756"/>
              <a:gd name="connsiteY31" fmla="*/ 3716957 h 6840480"/>
              <a:gd name="connsiteX32" fmla="*/ 232662 w 1561756"/>
              <a:gd name="connsiteY32" fmla="*/ 4003724 h 6840480"/>
              <a:gd name="connsiteX33" fmla="*/ 487483 w 1561756"/>
              <a:gd name="connsiteY33" fmla="*/ 4102990 h 6840480"/>
              <a:gd name="connsiteX34" fmla="*/ 487483 w 1561756"/>
              <a:gd name="connsiteY34" fmla="*/ 4114019 h 6840480"/>
              <a:gd name="connsiteX35" fmla="*/ 310216 w 1561756"/>
              <a:gd name="connsiteY35" fmla="*/ 4268434 h 6840480"/>
              <a:gd name="connsiteX36" fmla="*/ 398849 w 1561756"/>
              <a:gd name="connsiteY36" fmla="*/ 4455936 h 6840480"/>
              <a:gd name="connsiteX37" fmla="*/ 398849 w 1561756"/>
              <a:gd name="connsiteY37" fmla="*/ 4477995 h 6840480"/>
              <a:gd name="connsiteX38" fmla="*/ 243741 w 1561756"/>
              <a:gd name="connsiteY38" fmla="*/ 4533143 h 6840480"/>
              <a:gd name="connsiteX39" fmla="*/ 332375 w 1561756"/>
              <a:gd name="connsiteY39" fmla="*/ 4775793 h 6840480"/>
              <a:gd name="connsiteX40" fmla="*/ 243741 w 1561756"/>
              <a:gd name="connsiteY40" fmla="*/ 4919176 h 6840480"/>
              <a:gd name="connsiteX41" fmla="*/ 421008 w 1561756"/>
              <a:gd name="connsiteY41" fmla="*/ 5272122 h 6840480"/>
              <a:gd name="connsiteX42" fmla="*/ 598274 w 1561756"/>
              <a:gd name="connsiteY42" fmla="*/ 5360358 h 6840480"/>
              <a:gd name="connsiteX43" fmla="*/ 598274 w 1561756"/>
              <a:gd name="connsiteY43" fmla="*/ 5393447 h 6840480"/>
              <a:gd name="connsiteX44" fmla="*/ 387770 w 1561756"/>
              <a:gd name="connsiteY44" fmla="*/ 5459624 h 6840480"/>
              <a:gd name="connsiteX45" fmla="*/ 365612 w 1561756"/>
              <a:gd name="connsiteY45" fmla="*/ 5757422 h 6840480"/>
              <a:gd name="connsiteX46" fmla="*/ 653670 w 1561756"/>
              <a:gd name="connsiteY46" fmla="*/ 5702275 h 6840480"/>
              <a:gd name="connsiteX47" fmla="*/ 664749 w 1561756"/>
              <a:gd name="connsiteY47" fmla="*/ 5724333 h 6840480"/>
              <a:gd name="connsiteX48" fmla="*/ 509641 w 1561756"/>
              <a:gd name="connsiteY48" fmla="*/ 5812570 h 6840480"/>
              <a:gd name="connsiteX49" fmla="*/ 365612 w 1561756"/>
              <a:gd name="connsiteY49" fmla="*/ 6055220 h 6840480"/>
              <a:gd name="connsiteX50" fmla="*/ 553957 w 1561756"/>
              <a:gd name="connsiteY50" fmla="*/ 6143457 h 6840480"/>
              <a:gd name="connsiteX51" fmla="*/ 553957 w 1561756"/>
              <a:gd name="connsiteY51" fmla="*/ 6187575 h 6840480"/>
              <a:gd name="connsiteX52" fmla="*/ 398849 w 1561756"/>
              <a:gd name="connsiteY52" fmla="*/ 6264781 h 6840480"/>
              <a:gd name="connsiteX53" fmla="*/ 376691 w 1561756"/>
              <a:gd name="connsiteY53" fmla="*/ 6705963 h 6840480"/>
              <a:gd name="connsiteX54" fmla="*/ 299137 w 1561756"/>
              <a:gd name="connsiteY54" fmla="*/ 6827288 h 6840480"/>
              <a:gd name="connsiteX55" fmla="*/ 1548874 w 1561756"/>
              <a:gd name="connsiteY55" fmla="*/ 6840480 h 6840480"/>
              <a:gd name="connsiteX56" fmla="*/ 1561756 w 1561756"/>
              <a:gd name="connsiteY56" fmla="*/ 7904 h 6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61756" h="6840480">
                <a:moveTo>
                  <a:pt x="1561756" y="7904"/>
                </a:moveTo>
                <a:lnTo>
                  <a:pt x="232662" y="0"/>
                </a:lnTo>
                <a:lnTo>
                  <a:pt x="0" y="319856"/>
                </a:lnTo>
                <a:lnTo>
                  <a:pt x="88633" y="529418"/>
                </a:lnTo>
                <a:lnTo>
                  <a:pt x="276979" y="452211"/>
                </a:lnTo>
                <a:lnTo>
                  <a:pt x="454245" y="132354"/>
                </a:lnTo>
                <a:lnTo>
                  <a:pt x="476404" y="143383"/>
                </a:lnTo>
                <a:lnTo>
                  <a:pt x="454245" y="397063"/>
                </a:lnTo>
                <a:lnTo>
                  <a:pt x="587195" y="683831"/>
                </a:lnTo>
                <a:lnTo>
                  <a:pt x="376691" y="1191190"/>
                </a:lnTo>
                <a:lnTo>
                  <a:pt x="797699" y="1136042"/>
                </a:lnTo>
                <a:lnTo>
                  <a:pt x="797699" y="1169131"/>
                </a:lnTo>
                <a:lnTo>
                  <a:pt x="276979" y="1466929"/>
                </a:lnTo>
                <a:lnTo>
                  <a:pt x="398849" y="1654431"/>
                </a:lnTo>
                <a:lnTo>
                  <a:pt x="720145" y="1610314"/>
                </a:lnTo>
                <a:lnTo>
                  <a:pt x="720145" y="1621343"/>
                </a:lnTo>
                <a:lnTo>
                  <a:pt x="642591" y="2095613"/>
                </a:lnTo>
                <a:lnTo>
                  <a:pt x="620433" y="2095613"/>
                </a:lnTo>
                <a:lnTo>
                  <a:pt x="210503" y="1742667"/>
                </a:lnTo>
                <a:lnTo>
                  <a:pt x="221583" y="2062525"/>
                </a:lnTo>
                <a:lnTo>
                  <a:pt x="343453" y="2106642"/>
                </a:lnTo>
                <a:lnTo>
                  <a:pt x="343453" y="2128702"/>
                </a:lnTo>
                <a:lnTo>
                  <a:pt x="232662" y="2283115"/>
                </a:lnTo>
                <a:lnTo>
                  <a:pt x="354532" y="2459589"/>
                </a:lnTo>
                <a:lnTo>
                  <a:pt x="587195" y="2481647"/>
                </a:lnTo>
                <a:lnTo>
                  <a:pt x="587195" y="2503706"/>
                </a:lnTo>
                <a:lnTo>
                  <a:pt x="387770" y="2625031"/>
                </a:lnTo>
                <a:lnTo>
                  <a:pt x="409928" y="3000036"/>
                </a:lnTo>
                <a:lnTo>
                  <a:pt x="764461" y="2922829"/>
                </a:lnTo>
                <a:lnTo>
                  <a:pt x="764461" y="2933859"/>
                </a:lnTo>
                <a:lnTo>
                  <a:pt x="409928" y="3176509"/>
                </a:lnTo>
                <a:lnTo>
                  <a:pt x="166188" y="3716957"/>
                </a:lnTo>
                <a:lnTo>
                  <a:pt x="232662" y="4003724"/>
                </a:lnTo>
                <a:lnTo>
                  <a:pt x="487483" y="4102990"/>
                </a:lnTo>
                <a:lnTo>
                  <a:pt x="487483" y="4114019"/>
                </a:lnTo>
                <a:lnTo>
                  <a:pt x="310216" y="4268434"/>
                </a:lnTo>
                <a:lnTo>
                  <a:pt x="398849" y="4455936"/>
                </a:lnTo>
                <a:lnTo>
                  <a:pt x="398849" y="4477995"/>
                </a:lnTo>
                <a:lnTo>
                  <a:pt x="243741" y="4533143"/>
                </a:lnTo>
                <a:lnTo>
                  <a:pt x="332375" y="4775793"/>
                </a:lnTo>
                <a:lnTo>
                  <a:pt x="243741" y="4919176"/>
                </a:lnTo>
                <a:lnTo>
                  <a:pt x="421008" y="5272122"/>
                </a:lnTo>
                <a:lnTo>
                  <a:pt x="598274" y="5360358"/>
                </a:lnTo>
                <a:lnTo>
                  <a:pt x="598274" y="5393447"/>
                </a:lnTo>
                <a:lnTo>
                  <a:pt x="387770" y="5459624"/>
                </a:lnTo>
                <a:lnTo>
                  <a:pt x="365612" y="5757422"/>
                </a:lnTo>
                <a:lnTo>
                  <a:pt x="653670" y="5702275"/>
                </a:lnTo>
                <a:lnTo>
                  <a:pt x="664749" y="5724333"/>
                </a:lnTo>
                <a:lnTo>
                  <a:pt x="509641" y="5812570"/>
                </a:lnTo>
                <a:lnTo>
                  <a:pt x="365612" y="6055220"/>
                </a:lnTo>
                <a:lnTo>
                  <a:pt x="553957" y="6143457"/>
                </a:lnTo>
                <a:lnTo>
                  <a:pt x="553957" y="6187575"/>
                </a:lnTo>
                <a:lnTo>
                  <a:pt x="398849" y="6264781"/>
                </a:lnTo>
                <a:lnTo>
                  <a:pt x="376691" y="6705963"/>
                </a:lnTo>
                <a:lnTo>
                  <a:pt x="299137" y="6827288"/>
                </a:lnTo>
                <a:lnTo>
                  <a:pt x="1548874" y="6840480"/>
                </a:lnTo>
                <a:cubicBezTo>
                  <a:pt x="1548875" y="4567673"/>
                  <a:pt x="1561755" y="2280712"/>
                  <a:pt x="1561756" y="7904"/>
                </a:cubicBezTo>
                <a:close/>
              </a:path>
            </a:pathLst>
          </a:custGeom>
          <a:solidFill>
            <a:srgbClr val="A9E5FB"/>
          </a:solidFill>
        </p:spPr>
        <p:txBody>
          <a:bodyPr wrap="square">
            <a:noAutofit/>
          </a:bodyPr>
          <a:lstStyle/>
          <a:p>
            <a:r>
              <a:rPr lang="nb-NO"/>
              <a:t>Klikk på ikonet for å legge til et bilde</a:t>
            </a:r>
            <a:endParaRPr lang="nb-NO" dirty="0"/>
          </a:p>
        </p:txBody>
      </p:sp>
    </p:spTree>
    <p:extLst>
      <p:ext uri="{BB962C8B-B14F-4D97-AF65-F5344CB8AC3E}">
        <p14:creationId xmlns:p14="http://schemas.microsoft.com/office/powerpoint/2010/main" val="2807395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disjonell tekstmal - sand">
    <p:bg>
      <p:bgPr>
        <a:solidFill>
          <a:schemeClr val="bg2"/>
        </a:solidFill>
        <a:effectLst/>
      </p:bgPr>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99FA7E92-A756-5146-BD7E-AB65492CC2B9}"/>
              </a:ext>
            </a:extLst>
          </p:cNvPr>
          <p:cNvPicPr>
            <a:picLocks noChangeAspect="1"/>
          </p:cNvPicPr>
          <p:nvPr userDrawn="1"/>
        </p:nvPicPr>
        <p:blipFill>
          <a:blip r:embed="rId2"/>
          <a:srcRect/>
          <a:stretch/>
        </p:blipFill>
        <p:spPr>
          <a:xfrm>
            <a:off x="11230472" y="0"/>
            <a:ext cx="831578" cy="6872068"/>
          </a:xfrm>
          <a:prstGeom prst="rect">
            <a:avLst/>
          </a:prstGeom>
        </p:spPr>
      </p:pic>
      <p:pic>
        <p:nvPicPr>
          <p:cNvPr id="12" name="Bilde 11">
            <a:extLst>
              <a:ext uri="{FF2B5EF4-FFF2-40B4-BE49-F238E27FC236}">
                <a16:creationId xmlns:a16="http://schemas.microsoft.com/office/drawing/2014/main" id="{BDEFB048-2689-2C45-85D7-063367C40C05}"/>
              </a:ext>
            </a:extLst>
          </p:cNvPr>
          <p:cNvPicPr>
            <a:picLocks noChangeAspect="1"/>
          </p:cNvPicPr>
          <p:nvPr userDrawn="1"/>
        </p:nvPicPr>
        <p:blipFill>
          <a:blip r:embed="rId3"/>
          <a:srcRect/>
          <a:stretch/>
        </p:blipFill>
        <p:spPr>
          <a:xfrm>
            <a:off x="9919268" y="162000"/>
            <a:ext cx="1457452" cy="1148588"/>
          </a:xfrm>
          <a:prstGeom prst="rect">
            <a:avLst/>
          </a:prstGeom>
        </p:spPr>
      </p:pic>
      <p:sp>
        <p:nvSpPr>
          <p:cNvPr id="13" name="Title 1">
            <a:extLst>
              <a:ext uri="{FF2B5EF4-FFF2-40B4-BE49-F238E27FC236}">
                <a16:creationId xmlns:a16="http://schemas.microsoft.com/office/drawing/2014/main" id="{BAAA80ED-DEF9-C54D-BE62-5ACB4187C8A5}"/>
              </a:ext>
            </a:extLst>
          </p:cNvPr>
          <p:cNvSpPr>
            <a:spLocks noGrp="1"/>
          </p:cNvSpPr>
          <p:nvPr>
            <p:ph type="title"/>
          </p:nvPr>
        </p:nvSpPr>
        <p:spPr>
          <a:xfrm>
            <a:off x="576000" y="642726"/>
            <a:ext cx="9000000" cy="1205890"/>
          </a:xfrm>
        </p:spPr>
        <p:txBody>
          <a:bodyPr/>
          <a:lstStyle>
            <a:lvl1pPr>
              <a:defRPr b="1">
                <a:solidFill>
                  <a:srgbClr val="000664"/>
                </a:solidFill>
              </a:defRPr>
            </a:lvl1pPr>
          </a:lstStyle>
          <a:p>
            <a:r>
              <a:rPr lang="nb-NO"/>
              <a:t>Klikk for å redigere tittelstil</a:t>
            </a:r>
            <a:endParaRPr lang="en-US" dirty="0"/>
          </a:p>
        </p:txBody>
      </p:sp>
      <p:sp>
        <p:nvSpPr>
          <p:cNvPr id="14" name="Content Placeholder 2">
            <a:extLst>
              <a:ext uri="{FF2B5EF4-FFF2-40B4-BE49-F238E27FC236}">
                <a16:creationId xmlns:a16="http://schemas.microsoft.com/office/drawing/2014/main" id="{ADE9FC76-DD71-3E40-987D-4C5245194ACC}"/>
              </a:ext>
            </a:extLst>
          </p:cNvPr>
          <p:cNvSpPr>
            <a:spLocks noGrp="1"/>
          </p:cNvSpPr>
          <p:nvPr>
            <p:ph idx="1"/>
          </p:nvPr>
        </p:nvSpPr>
        <p:spPr>
          <a:xfrm>
            <a:off x="576000" y="1940385"/>
            <a:ext cx="10260000" cy="44089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5" name="Rektangel 14">
            <a:extLst>
              <a:ext uri="{FF2B5EF4-FFF2-40B4-BE49-F238E27FC236}">
                <a16:creationId xmlns:a16="http://schemas.microsoft.com/office/drawing/2014/main" id="{C7EDE670-9C4C-B14C-B705-13904BBF72E3}"/>
              </a:ext>
            </a:extLst>
          </p:cNvPr>
          <p:cNvSpPr/>
          <p:nvPr userDrawn="1"/>
        </p:nvSpPr>
        <p:spPr>
          <a:xfrm>
            <a:off x="0" y="637125"/>
            <a:ext cx="212400" cy="1188000"/>
          </a:xfrm>
          <a:prstGeom prst="rect">
            <a:avLst/>
          </a:prstGeom>
          <a:solidFill>
            <a:srgbClr val="FF45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689201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ort bilde i kystlinje - hvit">
    <p:spTree>
      <p:nvGrpSpPr>
        <p:cNvPr id="1" name=""/>
        <p:cNvGrpSpPr/>
        <p:nvPr/>
      </p:nvGrpSpPr>
      <p:grpSpPr>
        <a:xfrm>
          <a:off x="0" y="0"/>
          <a:ext cx="0" cy="0"/>
          <a:chOff x="0" y="0"/>
          <a:chExt cx="0" cy="0"/>
        </a:xfrm>
      </p:grpSpPr>
      <p:sp>
        <p:nvSpPr>
          <p:cNvPr id="12" name="Plassholder for bilde 11">
            <a:extLst>
              <a:ext uri="{FF2B5EF4-FFF2-40B4-BE49-F238E27FC236}">
                <a16:creationId xmlns:a16="http://schemas.microsoft.com/office/drawing/2014/main" id="{A8D5AEB3-CE1A-2446-9ECA-5B48DF940DA5}"/>
              </a:ext>
            </a:extLst>
          </p:cNvPr>
          <p:cNvSpPr>
            <a:spLocks noGrp="1"/>
          </p:cNvSpPr>
          <p:nvPr>
            <p:ph type="pic" sz="quarter" idx="10"/>
          </p:nvPr>
        </p:nvSpPr>
        <p:spPr>
          <a:xfrm>
            <a:off x="-51515" y="-51515"/>
            <a:ext cx="8783153" cy="6948153"/>
          </a:xfrm>
          <a:custGeom>
            <a:avLst/>
            <a:gdLst>
              <a:gd name="connsiteX0" fmla="*/ 2 w 8950581"/>
              <a:gd name="connsiteY0" fmla="*/ 0 h 6858000"/>
              <a:gd name="connsiteX1" fmla="*/ 8385544 w 8950581"/>
              <a:gd name="connsiteY1" fmla="*/ 17520 h 6858000"/>
              <a:gd name="connsiteX2" fmla="*/ 8152882 w 8950581"/>
              <a:gd name="connsiteY2" fmla="*/ 337376 h 6858000"/>
              <a:gd name="connsiteX3" fmla="*/ 8241515 w 8950581"/>
              <a:gd name="connsiteY3" fmla="*/ 546938 h 6858000"/>
              <a:gd name="connsiteX4" fmla="*/ 8429861 w 8950581"/>
              <a:gd name="connsiteY4" fmla="*/ 469731 h 6858000"/>
              <a:gd name="connsiteX5" fmla="*/ 8607127 w 8950581"/>
              <a:gd name="connsiteY5" fmla="*/ 149874 h 6858000"/>
              <a:gd name="connsiteX6" fmla="*/ 8629286 w 8950581"/>
              <a:gd name="connsiteY6" fmla="*/ 160903 h 6858000"/>
              <a:gd name="connsiteX7" fmla="*/ 8607127 w 8950581"/>
              <a:gd name="connsiteY7" fmla="*/ 414583 h 6858000"/>
              <a:gd name="connsiteX8" fmla="*/ 8740077 w 8950581"/>
              <a:gd name="connsiteY8" fmla="*/ 701351 h 6858000"/>
              <a:gd name="connsiteX9" fmla="*/ 8529573 w 8950581"/>
              <a:gd name="connsiteY9" fmla="*/ 1208710 h 6858000"/>
              <a:gd name="connsiteX10" fmla="*/ 8950581 w 8950581"/>
              <a:gd name="connsiteY10" fmla="*/ 1153562 h 6858000"/>
              <a:gd name="connsiteX11" fmla="*/ 8950581 w 8950581"/>
              <a:gd name="connsiteY11" fmla="*/ 1186651 h 6858000"/>
              <a:gd name="connsiteX12" fmla="*/ 8429861 w 8950581"/>
              <a:gd name="connsiteY12" fmla="*/ 1484449 h 6858000"/>
              <a:gd name="connsiteX13" fmla="*/ 8551731 w 8950581"/>
              <a:gd name="connsiteY13" fmla="*/ 1671951 h 6858000"/>
              <a:gd name="connsiteX14" fmla="*/ 8873027 w 8950581"/>
              <a:gd name="connsiteY14" fmla="*/ 1627834 h 6858000"/>
              <a:gd name="connsiteX15" fmla="*/ 8873027 w 8950581"/>
              <a:gd name="connsiteY15" fmla="*/ 1638863 h 6858000"/>
              <a:gd name="connsiteX16" fmla="*/ 8795473 w 8950581"/>
              <a:gd name="connsiteY16" fmla="*/ 2113133 h 6858000"/>
              <a:gd name="connsiteX17" fmla="*/ 8773315 w 8950581"/>
              <a:gd name="connsiteY17" fmla="*/ 2113133 h 6858000"/>
              <a:gd name="connsiteX18" fmla="*/ 8363385 w 8950581"/>
              <a:gd name="connsiteY18" fmla="*/ 1760187 h 6858000"/>
              <a:gd name="connsiteX19" fmla="*/ 8374465 w 8950581"/>
              <a:gd name="connsiteY19" fmla="*/ 2080045 h 6858000"/>
              <a:gd name="connsiteX20" fmla="*/ 8496335 w 8950581"/>
              <a:gd name="connsiteY20" fmla="*/ 2124162 h 6858000"/>
              <a:gd name="connsiteX21" fmla="*/ 8496335 w 8950581"/>
              <a:gd name="connsiteY21" fmla="*/ 2146222 h 6858000"/>
              <a:gd name="connsiteX22" fmla="*/ 8385544 w 8950581"/>
              <a:gd name="connsiteY22" fmla="*/ 2300635 h 6858000"/>
              <a:gd name="connsiteX23" fmla="*/ 8507414 w 8950581"/>
              <a:gd name="connsiteY23" fmla="*/ 2477109 h 6858000"/>
              <a:gd name="connsiteX24" fmla="*/ 8740077 w 8950581"/>
              <a:gd name="connsiteY24" fmla="*/ 2499167 h 6858000"/>
              <a:gd name="connsiteX25" fmla="*/ 8740077 w 8950581"/>
              <a:gd name="connsiteY25" fmla="*/ 2521226 h 6858000"/>
              <a:gd name="connsiteX26" fmla="*/ 8540652 w 8950581"/>
              <a:gd name="connsiteY26" fmla="*/ 2642551 h 6858000"/>
              <a:gd name="connsiteX27" fmla="*/ 8562810 w 8950581"/>
              <a:gd name="connsiteY27" fmla="*/ 3017556 h 6858000"/>
              <a:gd name="connsiteX28" fmla="*/ 8917343 w 8950581"/>
              <a:gd name="connsiteY28" fmla="*/ 2940349 h 6858000"/>
              <a:gd name="connsiteX29" fmla="*/ 8917343 w 8950581"/>
              <a:gd name="connsiteY29" fmla="*/ 2951379 h 6858000"/>
              <a:gd name="connsiteX30" fmla="*/ 8562810 w 8950581"/>
              <a:gd name="connsiteY30" fmla="*/ 3194029 h 6858000"/>
              <a:gd name="connsiteX31" fmla="*/ 8319070 w 8950581"/>
              <a:gd name="connsiteY31" fmla="*/ 3734477 h 6858000"/>
              <a:gd name="connsiteX32" fmla="*/ 8385544 w 8950581"/>
              <a:gd name="connsiteY32" fmla="*/ 4021244 h 6858000"/>
              <a:gd name="connsiteX33" fmla="*/ 8640365 w 8950581"/>
              <a:gd name="connsiteY33" fmla="*/ 4120510 h 6858000"/>
              <a:gd name="connsiteX34" fmla="*/ 8640365 w 8950581"/>
              <a:gd name="connsiteY34" fmla="*/ 4131539 h 6858000"/>
              <a:gd name="connsiteX35" fmla="*/ 8463098 w 8950581"/>
              <a:gd name="connsiteY35" fmla="*/ 4285954 h 6858000"/>
              <a:gd name="connsiteX36" fmla="*/ 8551731 w 8950581"/>
              <a:gd name="connsiteY36" fmla="*/ 4473456 h 6858000"/>
              <a:gd name="connsiteX37" fmla="*/ 8551731 w 8950581"/>
              <a:gd name="connsiteY37" fmla="*/ 4495515 h 6858000"/>
              <a:gd name="connsiteX38" fmla="*/ 8396623 w 8950581"/>
              <a:gd name="connsiteY38" fmla="*/ 4550663 h 6858000"/>
              <a:gd name="connsiteX39" fmla="*/ 8485257 w 8950581"/>
              <a:gd name="connsiteY39" fmla="*/ 4793313 h 6858000"/>
              <a:gd name="connsiteX40" fmla="*/ 8396623 w 8950581"/>
              <a:gd name="connsiteY40" fmla="*/ 4936696 h 6858000"/>
              <a:gd name="connsiteX41" fmla="*/ 8573890 w 8950581"/>
              <a:gd name="connsiteY41" fmla="*/ 5289642 h 6858000"/>
              <a:gd name="connsiteX42" fmla="*/ 8751156 w 8950581"/>
              <a:gd name="connsiteY42" fmla="*/ 5377878 h 6858000"/>
              <a:gd name="connsiteX43" fmla="*/ 8751156 w 8950581"/>
              <a:gd name="connsiteY43" fmla="*/ 5410967 h 6858000"/>
              <a:gd name="connsiteX44" fmla="*/ 8540652 w 8950581"/>
              <a:gd name="connsiteY44" fmla="*/ 5477144 h 6858000"/>
              <a:gd name="connsiteX45" fmla="*/ 8518494 w 8950581"/>
              <a:gd name="connsiteY45" fmla="*/ 5774942 h 6858000"/>
              <a:gd name="connsiteX46" fmla="*/ 8806552 w 8950581"/>
              <a:gd name="connsiteY46" fmla="*/ 5719795 h 6858000"/>
              <a:gd name="connsiteX47" fmla="*/ 8817631 w 8950581"/>
              <a:gd name="connsiteY47" fmla="*/ 5741853 h 6858000"/>
              <a:gd name="connsiteX48" fmla="*/ 8662523 w 8950581"/>
              <a:gd name="connsiteY48" fmla="*/ 5830090 h 6858000"/>
              <a:gd name="connsiteX49" fmla="*/ 8518494 w 8950581"/>
              <a:gd name="connsiteY49" fmla="*/ 6072740 h 6858000"/>
              <a:gd name="connsiteX50" fmla="*/ 8706839 w 8950581"/>
              <a:gd name="connsiteY50" fmla="*/ 6160977 h 6858000"/>
              <a:gd name="connsiteX51" fmla="*/ 8706839 w 8950581"/>
              <a:gd name="connsiteY51" fmla="*/ 6205095 h 6858000"/>
              <a:gd name="connsiteX52" fmla="*/ 8551731 w 8950581"/>
              <a:gd name="connsiteY52" fmla="*/ 6282301 h 6858000"/>
              <a:gd name="connsiteX53" fmla="*/ 8529573 w 8950581"/>
              <a:gd name="connsiteY53" fmla="*/ 6723483 h 6858000"/>
              <a:gd name="connsiteX54" fmla="*/ 8452019 w 8950581"/>
              <a:gd name="connsiteY54" fmla="*/ 6844808 h 6858000"/>
              <a:gd name="connsiteX55" fmla="*/ 0 w 8950581"/>
              <a:gd name="connsiteY55" fmla="*/ 6858000 h 6858000"/>
              <a:gd name="connsiteX56" fmla="*/ 2 w 8950581"/>
              <a:gd name="connsiteY56" fmla="*/ 0 h 6858000"/>
              <a:gd name="connsiteX0" fmla="*/ 283337 w 8950581"/>
              <a:gd name="connsiteY0" fmla="*/ 0 h 6858000"/>
              <a:gd name="connsiteX1" fmla="*/ 8385544 w 8950581"/>
              <a:gd name="connsiteY1" fmla="*/ 17520 h 6858000"/>
              <a:gd name="connsiteX2" fmla="*/ 8152882 w 8950581"/>
              <a:gd name="connsiteY2" fmla="*/ 337376 h 6858000"/>
              <a:gd name="connsiteX3" fmla="*/ 8241515 w 8950581"/>
              <a:gd name="connsiteY3" fmla="*/ 546938 h 6858000"/>
              <a:gd name="connsiteX4" fmla="*/ 8429861 w 8950581"/>
              <a:gd name="connsiteY4" fmla="*/ 469731 h 6858000"/>
              <a:gd name="connsiteX5" fmla="*/ 8607127 w 8950581"/>
              <a:gd name="connsiteY5" fmla="*/ 149874 h 6858000"/>
              <a:gd name="connsiteX6" fmla="*/ 8629286 w 8950581"/>
              <a:gd name="connsiteY6" fmla="*/ 160903 h 6858000"/>
              <a:gd name="connsiteX7" fmla="*/ 8607127 w 8950581"/>
              <a:gd name="connsiteY7" fmla="*/ 414583 h 6858000"/>
              <a:gd name="connsiteX8" fmla="*/ 8740077 w 8950581"/>
              <a:gd name="connsiteY8" fmla="*/ 701351 h 6858000"/>
              <a:gd name="connsiteX9" fmla="*/ 8529573 w 8950581"/>
              <a:gd name="connsiteY9" fmla="*/ 1208710 h 6858000"/>
              <a:gd name="connsiteX10" fmla="*/ 8950581 w 8950581"/>
              <a:gd name="connsiteY10" fmla="*/ 1153562 h 6858000"/>
              <a:gd name="connsiteX11" fmla="*/ 8950581 w 8950581"/>
              <a:gd name="connsiteY11" fmla="*/ 1186651 h 6858000"/>
              <a:gd name="connsiteX12" fmla="*/ 8429861 w 8950581"/>
              <a:gd name="connsiteY12" fmla="*/ 1484449 h 6858000"/>
              <a:gd name="connsiteX13" fmla="*/ 8551731 w 8950581"/>
              <a:gd name="connsiteY13" fmla="*/ 1671951 h 6858000"/>
              <a:gd name="connsiteX14" fmla="*/ 8873027 w 8950581"/>
              <a:gd name="connsiteY14" fmla="*/ 1627834 h 6858000"/>
              <a:gd name="connsiteX15" fmla="*/ 8873027 w 8950581"/>
              <a:gd name="connsiteY15" fmla="*/ 1638863 h 6858000"/>
              <a:gd name="connsiteX16" fmla="*/ 8795473 w 8950581"/>
              <a:gd name="connsiteY16" fmla="*/ 2113133 h 6858000"/>
              <a:gd name="connsiteX17" fmla="*/ 8773315 w 8950581"/>
              <a:gd name="connsiteY17" fmla="*/ 2113133 h 6858000"/>
              <a:gd name="connsiteX18" fmla="*/ 8363385 w 8950581"/>
              <a:gd name="connsiteY18" fmla="*/ 1760187 h 6858000"/>
              <a:gd name="connsiteX19" fmla="*/ 8374465 w 8950581"/>
              <a:gd name="connsiteY19" fmla="*/ 2080045 h 6858000"/>
              <a:gd name="connsiteX20" fmla="*/ 8496335 w 8950581"/>
              <a:gd name="connsiteY20" fmla="*/ 2124162 h 6858000"/>
              <a:gd name="connsiteX21" fmla="*/ 8496335 w 8950581"/>
              <a:gd name="connsiteY21" fmla="*/ 2146222 h 6858000"/>
              <a:gd name="connsiteX22" fmla="*/ 8385544 w 8950581"/>
              <a:gd name="connsiteY22" fmla="*/ 2300635 h 6858000"/>
              <a:gd name="connsiteX23" fmla="*/ 8507414 w 8950581"/>
              <a:gd name="connsiteY23" fmla="*/ 2477109 h 6858000"/>
              <a:gd name="connsiteX24" fmla="*/ 8740077 w 8950581"/>
              <a:gd name="connsiteY24" fmla="*/ 2499167 h 6858000"/>
              <a:gd name="connsiteX25" fmla="*/ 8740077 w 8950581"/>
              <a:gd name="connsiteY25" fmla="*/ 2521226 h 6858000"/>
              <a:gd name="connsiteX26" fmla="*/ 8540652 w 8950581"/>
              <a:gd name="connsiteY26" fmla="*/ 2642551 h 6858000"/>
              <a:gd name="connsiteX27" fmla="*/ 8562810 w 8950581"/>
              <a:gd name="connsiteY27" fmla="*/ 3017556 h 6858000"/>
              <a:gd name="connsiteX28" fmla="*/ 8917343 w 8950581"/>
              <a:gd name="connsiteY28" fmla="*/ 2940349 h 6858000"/>
              <a:gd name="connsiteX29" fmla="*/ 8917343 w 8950581"/>
              <a:gd name="connsiteY29" fmla="*/ 2951379 h 6858000"/>
              <a:gd name="connsiteX30" fmla="*/ 8562810 w 8950581"/>
              <a:gd name="connsiteY30" fmla="*/ 3194029 h 6858000"/>
              <a:gd name="connsiteX31" fmla="*/ 8319070 w 8950581"/>
              <a:gd name="connsiteY31" fmla="*/ 3734477 h 6858000"/>
              <a:gd name="connsiteX32" fmla="*/ 8385544 w 8950581"/>
              <a:gd name="connsiteY32" fmla="*/ 4021244 h 6858000"/>
              <a:gd name="connsiteX33" fmla="*/ 8640365 w 8950581"/>
              <a:gd name="connsiteY33" fmla="*/ 4120510 h 6858000"/>
              <a:gd name="connsiteX34" fmla="*/ 8640365 w 8950581"/>
              <a:gd name="connsiteY34" fmla="*/ 4131539 h 6858000"/>
              <a:gd name="connsiteX35" fmla="*/ 8463098 w 8950581"/>
              <a:gd name="connsiteY35" fmla="*/ 4285954 h 6858000"/>
              <a:gd name="connsiteX36" fmla="*/ 8551731 w 8950581"/>
              <a:gd name="connsiteY36" fmla="*/ 4473456 h 6858000"/>
              <a:gd name="connsiteX37" fmla="*/ 8551731 w 8950581"/>
              <a:gd name="connsiteY37" fmla="*/ 4495515 h 6858000"/>
              <a:gd name="connsiteX38" fmla="*/ 8396623 w 8950581"/>
              <a:gd name="connsiteY38" fmla="*/ 4550663 h 6858000"/>
              <a:gd name="connsiteX39" fmla="*/ 8485257 w 8950581"/>
              <a:gd name="connsiteY39" fmla="*/ 4793313 h 6858000"/>
              <a:gd name="connsiteX40" fmla="*/ 8396623 w 8950581"/>
              <a:gd name="connsiteY40" fmla="*/ 4936696 h 6858000"/>
              <a:gd name="connsiteX41" fmla="*/ 8573890 w 8950581"/>
              <a:gd name="connsiteY41" fmla="*/ 5289642 h 6858000"/>
              <a:gd name="connsiteX42" fmla="*/ 8751156 w 8950581"/>
              <a:gd name="connsiteY42" fmla="*/ 5377878 h 6858000"/>
              <a:gd name="connsiteX43" fmla="*/ 8751156 w 8950581"/>
              <a:gd name="connsiteY43" fmla="*/ 5410967 h 6858000"/>
              <a:gd name="connsiteX44" fmla="*/ 8540652 w 8950581"/>
              <a:gd name="connsiteY44" fmla="*/ 5477144 h 6858000"/>
              <a:gd name="connsiteX45" fmla="*/ 8518494 w 8950581"/>
              <a:gd name="connsiteY45" fmla="*/ 5774942 h 6858000"/>
              <a:gd name="connsiteX46" fmla="*/ 8806552 w 8950581"/>
              <a:gd name="connsiteY46" fmla="*/ 5719795 h 6858000"/>
              <a:gd name="connsiteX47" fmla="*/ 8817631 w 8950581"/>
              <a:gd name="connsiteY47" fmla="*/ 5741853 h 6858000"/>
              <a:gd name="connsiteX48" fmla="*/ 8662523 w 8950581"/>
              <a:gd name="connsiteY48" fmla="*/ 5830090 h 6858000"/>
              <a:gd name="connsiteX49" fmla="*/ 8518494 w 8950581"/>
              <a:gd name="connsiteY49" fmla="*/ 6072740 h 6858000"/>
              <a:gd name="connsiteX50" fmla="*/ 8706839 w 8950581"/>
              <a:gd name="connsiteY50" fmla="*/ 6160977 h 6858000"/>
              <a:gd name="connsiteX51" fmla="*/ 8706839 w 8950581"/>
              <a:gd name="connsiteY51" fmla="*/ 6205095 h 6858000"/>
              <a:gd name="connsiteX52" fmla="*/ 8551731 w 8950581"/>
              <a:gd name="connsiteY52" fmla="*/ 6282301 h 6858000"/>
              <a:gd name="connsiteX53" fmla="*/ 8529573 w 8950581"/>
              <a:gd name="connsiteY53" fmla="*/ 6723483 h 6858000"/>
              <a:gd name="connsiteX54" fmla="*/ 8452019 w 8950581"/>
              <a:gd name="connsiteY54" fmla="*/ 6844808 h 6858000"/>
              <a:gd name="connsiteX55" fmla="*/ 0 w 8950581"/>
              <a:gd name="connsiteY55" fmla="*/ 6858000 h 6858000"/>
              <a:gd name="connsiteX56" fmla="*/ 283337 w 8950581"/>
              <a:gd name="connsiteY56" fmla="*/ 0 h 6858000"/>
              <a:gd name="connsiteX0" fmla="*/ 12881 w 8680125"/>
              <a:gd name="connsiteY0" fmla="*/ 0 h 6858000"/>
              <a:gd name="connsiteX1" fmla="*/ 8115088 w 8680125"/>
              <a:gd name="connsiteY1" fmla="*/ 17520 h 6858000"/>
              <a:gd name="connsiteX2" fmla="*/ 7882426 w 8680125"/>
              <a:gd name="connsiteY2" fmla="*/ 337376 h 6858000"/>
              <a:gd name="connsiteX3" fmla="*/ 7971059 w 8680125"/>
              <a:gd name="connsiteY3" fmla="*/ 546938 h 6858000"/>
              <a:gd name="connsiteX4" fmla="*/ 8159405 w 8680125"/>
              <a:gd name="connsiteY4" fmla="*/ 469731 h 6858000"/>
              <a:gd name="connsiteX5" fmla="*/ 8336671 w 8680125"/>
              <a:gd name="connsiteY5" fmla="*/ 149874 h 6858000"/>
              <a:gd name="connsiteX6" fmla="*/ 8358830 w 8680125"/>
              <a:gd name="connsiteY6" fmla="*/ 160903 h 6858000"/>
              <a:gd name="connsiteX7" fmla="*/ 8336671 w 8680125"/>
              <a:gd name="connsiteY7" fmla="*/ 414583 h 6858000"/>
              <a:gd name="connsiteX8" fmla="*/ 8469621 w 8680125"/>
              <a:gd name="connsiteY8" fmla="*/ 701351 h 6858000"/>
              <a:gd name="connsiteX9" fmla="*/ 8259117 w 8680125"/>
              <a:gd name="connsiteY9" fmla="*/ 1208710 h 6858000"/>
              <a:gd name="connsiteX10" fmla="*/ 8680125 w 8680125"/>
              <a:gd name="connsiteY10" fmla="*/ 1153562 h 6858000"/>
              <a:gd name="connsiteX11" fmla="*/ 8680125 w 8680125"/>
              <a:gd name="connsiteY11" fmla="*/ 1186651 h 6858000"/>
              <a:gd name="connsiteX12" fmla="*/ 8159405 w 8680125"/>
              <a:gd name="connsiteY12" fmla="*/ 1484449 h 6858000"/>
              <a:gd name="connsiteX13" fmla="*/ 8281275 w 8680125"/>
              <a:gd name="connsiteY13" fmla="*/ 1671951 h 6858000"/>
              <a:gd name="connsiteX14" fmla="*/ 8602571 w 8680125"/>
              <a:gd name="connsiteY14" fmla="*/ 1627834 h 6858000"/>
              <a:gd name="connsiteX15" fmla="*/ 8602571 w 8680125"/>
              <a:gd name="connsiteY15" fmla="*/ 1638863 h 6858000"/>
              <a:gd name="connsiteX16" fmla="*/ 8525017 w 8680125"/>
              <a:gd name="connsiteY16" fmla="*/ 2113133 h 6858000"/>
              <a:gd name="connsiteX17" fmla="*/ 8502859 w 8680125"/>
              <a:gd name="connsiteY17" fmla="*/ 2113133 h 6858000"/>
              <a:gd name="connsiteX18" fmla="*/ 8092929 w 8680125"/>
              <a:gd name="connsiteY18" fmla="*/ 1760187 h 6858000"/>
              <a:gd name="connsiteX19" fmla="*/ 8104009 w 8680125"/>
              <a:gd name="connsiteY19" fmla="*/ 2080045 h 6858000"/>
              <a:gd name="connsiteX20" fmla="*/ 8225879 w 8680125"/>
              <a:gd name="connsiteY20" fmla="*/ 2124162 h 6858000"/>
              <a:gd name="connsiteX21" fmla="*/ 8225879 w 8680125"/>
              <a:gd name="connsiteY21" fmla="*/ 2146222 h 6858000"/>
              <a:gd name="connsiteX22" fmla="*/ 8115088 w 8680125"/>
              <a:gd name="connsiteY22" fmla="*/ 2300635 h 6858000"/>
              <a:gd name="connsiteX23" fmla="*/ 8236958 w 8680125"/>
              <a:gd name="connsiteY23" fmla="*/ 2477109 h 6858000"/>
              <a:gd name="connsiteX24" fmla="*/ 8469621 w 8680125"/>
              <a:gd name="connsiteY24" fmla="*/ 2499167 h 6858000"/>
              <a:gd name="connsiteX25" fmla="*/ 8469621 w 8680125"/>
              <a:gd name="connsiteY25" fmla="*/ 2521226 h 6858000"/>
              <a:gd name="connsiteX26" fmla="*/ 8270196 w 8680125"/>
              <a:gd name="connsiteY26" fmla="*/ 2642551 h 6858000"/>
              <a:gd name="connsiteX27" fmla="*/ 8292354 w 8680125"/>
              <a:gd name="connsiteY27" fmla="*/ 3017556 h 6858000"/>
              <a:gd name="connsiteX28" fmla="*/ 8646887 w 8680125"/>
              <a:gd name="connsiteY28" fmla="*/ 2940349 h 6858000"/>
              <a:gd name="connsiteX29" fmla="*/ 8646887 w 8680125"/>
              <a:gd name="connsiteY29" fmla="*/ 2951379 h 6858000"/>
              <a:gd name="connsiteX30" fmla="*/ 8292354 w 8680125"/>
              <a:gd name="connsiteY30" fmla="*/ 3194029 h 6858000"/>
              <a:gd name="connsiteX31" fmla="*/ 8048614 w 8680125"/>
              <a:gd name="connsiteY31" fmla="*/ 3734477 h 6858000"/>
              <a:gd name="connsiteX32" fmla="*/ 8115088 w 8680125"/>
              <a:gd name="connsiteY32" fmla="*/ 4021244 h 6858000"/>
              <a:gd name="connsiteX33" fmla="*/ 8369909 w 8680125"/>
              <a:gd name="connsiteY33" fmla="*/ 4120510 h 6858000"/>
              <a:gd name="connsiteX34" fmla="*/ 8369909 w 8680125"/>
              <a:gd name="connsiteY34" fmla="*/ 4131539 h 6858000"/>
              <a:gd name="connsiteX35" fmla="*/ 8192642 w 8680125"/>
              <a:gd name="connsiteY35" fmla="*/ 4285954 h 6858000"/>
              <a:gd name="connsiteX36" fmla="*/ 8281275 w 8680125"/>
              <a:gd name="connsiteY36" fmla="*/ 4473456 h 6858000"/>
              <a:gd name="connsiteX37" fmla="*/ 8281275 w 8680125"/>
              <a:gd name="connsiteY37" fmla="*/ 4495515 h 6858000"/>
              <a:gd name="connsiteX38" fmla="*/ 8126167 w 8680125"/>
              <a:gd name="connsiteY38" fmla="*/ 4550663 h 6858000"/>
              <a:gd name="connsiteX39" fmla="*/ 8214801 w 8680125"/>
              <a:gd name="connsiteY39" fmla="*/ 4793313 h 6858000"/>
              <a:gd name="connsiteX40" fmla="*/ 8126167 w 8680125"/>
              <a:gd name="connsiteY40" fmla="*/ 4936696 h 6858000"/>
              <a:gd name="connsiteX41" fmla="*/ 8303434 w 8680125"/>
              <a:gd name="connsiteY41" fmla="*/ 5289642 h 6858000"/>
              <a:gd name="connsiteX42" fmla="*/ 8480700 w 8680125"/>
              <a:gd name="connsiteY42" fmla="*/ 5377878 h 6858000"/>
              <a:gd name="connsiteX43" fmla="*/ 8480700 w 8680125"/>
              <a:gd name="connsiteY43" fmla="*/ 5410967 h 6858000"/>
              <a:gd name="connsiteX44" fmla="*/ 8270196 w 8680125"/>
              <a:gd name="connsiteY44" fmla="*/ 5477144 h 6858000"/>
              <a:gd name="connsiteX45" fmla="*/ 8248038 w 8680125"/>
              <a:gd name="connsiteY45" fmla="*/ 5774942 h 6858000"/>
              <a:gd name="connsiteX46" fmla="*/ 8536096 w 8680125"/>
              <a:gd name="connsiteY46" fmla="*/ 5719795 h 6858000"/>
              <a:gd name="connsiteX47" fmla="*/ 8547175 w 8680125"/>
              <a:gd name="connsiteY47" fmla="*/ 5741853 h 6858000"/>
              <a:gd name="connsiteX48" fmla="*/ 8392067 w 8680125"/>
              <a:gd name="connsiteY48" fmla="*/ 5830090 h 6858000"/>
              <a:gd name="connsiteX49" fmla="*/ 8248038 w 8680125"/>
              <a:gd name="connsiteY49" fmla="*/ 6072740 h 6858000"/>
              <a:gd name="connsiteX50" fmla="*/ 8436383 w 8680125"/>
              <a:gd name="connsiteY50" fmla="*/ 6160977 h 6858000"/>
              <a:gd name="connsiteX51" fmla="*/ 8436383 w 8680125"/>
              <a:gd name="connsiteY51" fmla="*/ 6205095 h 6858000"/>
              <a:gd name="connsiteX52" fmla="*/ 8281275 w 8680125"/>
              <a:gd name="connsiteY52" fmla="*/ 6282301 h 6858000"/>
              <a:gd name="connsiteX53" fmla="*/ 8259117 w 8680125"/>
              <a:gd name="connsiteY53" fmla="*/ 6723483 h 6858000"/>
              <a:gd name="connsiteX54" fmla="*/ 8181563 w 8680125"/>
              <a:gd name="connsiteY54" fmla="*/ 6844808 h 6858000"/>
              <a:gd name="connsiteX55" fmla="*/ 0 w 8680125"/>
              <a:gd name="connsiteY55" fmla="*/ 6858000 h 6858000"/>
              <a:gd name="connsiteX56" fmla="*/ 12881 w 8680125"/>
              <a:gd name="connsiteY5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8680125" h="6858000">
                <a:moveTo>
                  <a:pt x="12881" y="0"/>
                </a:moveTo>
                <a:lnTo>
                  <a:pt x="8115088" y="17520"/>
                </a:lnTo>
                <a:lnTo>
                  <a:pt x="7882426" y="337376"/>
                </a:lnTo>
                <a:lnTo>
                  <a:pt x="7971059" y="546938"/>
                </a:lnTo>
                <a:lnTo>
                  <a:pt x="8159405" y="469731"/>
                </a:lnTo>
                <a:lnTo>
                  <a:pt x="8336671" y="149874"/>
                </a:lnTo>
                <a:lnTo>
                  <a:pt x="8358830" y="160903"/>
                </a:lnTo>
                <a:lnTo>
                  <a:pt x="8336671" y="414583"/>
                </a:lnTo>
                <a:lnTo>
                  <a:pt x="8469621" y="701351"/>
                </a:lnTo>
                <a:lnTo>
                  <a:pt x="8259117" y="1208710"/>
                </a:lnTo>
                <a:lnTo>
                  <a:pt x="8680125" y="1153562"/>
                </a:lnTo>
                <a:lnTo>
                  <a:pt x="8680125" y="1186651"/>
                </a:lnTo>
                <a:lnTo>
                  <a:pt x="8159405" y="1484449"/>
                </a:lnTo>
                <a:lnTo>
                  <a:pt x="8281275" y="1671951"/>
                </a:lnTo>
                <a:lnTo>
                  <a:pt x="8602571" y="1627834"/>
                </a:lnTo>
                <a:lnTo>
                  <a:pt x="8602571" y="1638863"/>
                </a:lnTo>
                <a:lnTo>
                  <a:pt x="8525017" y="2113133"/>
                </a:lnTo>
                <a:lnTo>
                  <a:pt x="8502859" y="2113133"/>
                </a:lnTo>
                <a:lnTo>
                  <a:pt x="8092929" y="1760187"/>
                </a:lnTo>
                <a:lnTo>
                  <a:pt x="8104009" y="2080045"/>
                </a:lnTo>
                <a:lnTo>
                  <a:pt x="8225879" y="2124162"/>
                </a:lnTo>
                <a:lnTo>
                  <a:pt x="8225879" y="2146222"/>
                </a:lnTo>
                <a:lnTo>
                  <a:pt x="8115088" y="2300635"/>
                </a:lnTo>
                <a:lnTo>
                  <a:pt x="8236958" y="2477109"/>
                </a:lnTo>
                <a:lnTo>
                  <a:pt x="8469621" y="2499167"/>
                </a:lnTo>
                <a:lnTo>
                  <a:pt x="8469621" y="2521226"/>
                </a:lnTo>
                <a:lnTo>
                  <a:pt x="8270196" y="2642551"/>
                </a:lnTo>
                <a:lnTo>
                  <a:pt x="8292354" y="3017556"/>
                </a:lnTo>
                <a:lnTo>
                  <a:pt x="8646887" y="2940349"/>
                </a:lnTo>
                <a:lnTo>
                  <a:pt x="8646887" y="2951379"/>
                </a:lnTo>
                <a:lnTo>
                  <a:pt x="8292354" y="3194029"/>
                </a:lnTo>
                <a:lnTo>
                  <a:pt x="8048614" y="3734477"/>
                </a:lnTo>
                <a:lnTo>
                  <a:pt x="8115088" y="4021244"/>
                </a:lnTo>
                <a:lnTo>
                  <a:pt x="8369909" y="4120510"/>
                </a:lnTo>
                <a:lnTo>
                  <a:pt x="8369909" y="4131539"/>
                </a:lnTo>
                <a:lnTo>
                  <a:pt x="8192642" y="4285954"/>
                </a:lnTo>
                <a:lnTo>
                  <a:pt x="8281275" y="4473456"/>
                </a:lnTo>
                <a:lnTo>
                  <a:pt x="8281275" y="4495515"/>
                </a:lnTo>
                <a:lnTo>
                  <a:pt x="8126167" y="4550663"/>
                </a:lnTo>
                <a:lnTo>
                  <a:pt x="8214801" y="4793313"/>
                </a:lnTo>
                <a:lnTo>
                  <a:pt x="8126167" y="4936696"/>
                </a:lnTo>
                <a:lnTo>
                  <a:pt x="8303434" y="5289642"/>
                </a:lnTo>
                <a:lnTo>
                  <a:pt x="8480700" y="5377878"/>
                </a:lnTo>
                <a:lnTo>
                  <a:pt x="8480700" y="5410967"/>
                </a:lnTo>
                <a:lnTo>
                  <a:pt x="8270196" y="5477144"/>
                </a:lnTo>
                <a:lnTo>
                  <a:pt x="8248038" y="5774942"/>
                </a:lnTo>
                <a:lnTo>
                  <a:pt x="8536096" y="5719795"/>
                </a:lnTo>
                <a:lnTo>
                  <a:pt x="8547175" y="5741853"/>
                </a:lnTo>
                <a:lnTo>
                  <a:pt x="8392067" y="5830090"/>
                </a:lnTo>
                <a:lnTo>
                  <a:pt x="8248038" y="6072740"/>
                </a:lnTo>
                <a:lnTo>
                  <a:pt x="8436383" y="6160977"/>
                </a:lnTo>
                <a:lnTo>
                  <a:pt x="8436383" y="6205095"/>
                </a:lnTo>
                <a:lnTo>
                  <a:pt x="8281275" y="6282301"/>
                </a:lnTo>
                <a:lnTo>
                  <a:pt x="8259117" y="6723483"/>
                </a:lnTo>
                <a:lnTo>
                  <a:pt x="8181563" y="6844808"/>
                </a:lnTo>
                <a:lnTo>
                  <a:pt x="0" y="6858000"/>
                </a:lnTo>
                <a:cubicBezTo>
                  <a:pt x="1" y="4585193"/>
                  <a:pt x="12880" y="2272808"/>
                  <a:pt x="12881" y="0"/>
                </a:cubicBezTo>
                <a:close/>
              </a:path>
            </a:pathLst>
          </a:custGeom>
        </p:spPr>
        <p:txBody>
          <a:bodyPr wrap="square">
            <a:noAutofit/>
          </a:bodyPr>
          <a:lstStyle/>
          <a:p>
            <a:r>
              <a:rPr lang="nb-NO"/>
              <a:t>Klikk på ikonet for å legge til et bilde</a:t>
            </a:r>
            <a:endParaRPr lang="nb-NO" dirty="0"/>
          </a:p>
        </p:txBody>
      </p:sp>
      <p:pic>
        <p:nvPicPr>
          <p:cNvPr id="13" name="Bilde 12">
            <a:extLst>
              <a:ext uri="{FF2B5EF4-FFF2-40B4-BE49-F238E27FC236}">
                <a16:creationId xmlns:a16="http://schemas.microsoft.com/office/drawing/2014/main" id="{B52915FC-7FB9-734E-83EA-23EF63C465BF}"/>
              </a:ext>
            </a:extLst>
          </p:cNvPr>
          <p:cNvPicPr>
            <a:picLocks noChangeAspect="1"/>
          </p:cNvPicPr>
          <p:nvPr userDrawn="1"/>
        </p:nvPicPr>
        <p:blipFill>
          <a:blip r:embed="rId2"/>
          <a:srcRect/>
          <a:stretch/>
        </p:blipFill>
        <p:spPr>
          <a:xfrm>
            <a:off x="10692000" y="162000"/>
            <a:ext cx="1457452" cy="1148588"/>
          </a:xfrm>
          <a:prstGeom prst="rect">
            <a:avLst/>
          </a:prstGeom>
        </p:spPr>
      </p:pic>
      <p:sp>
        <p:nvSpPr>
          <p:cNvPr id="14" name="Title 1">
            <a:extLst>
              <a:ext uri="{FF2B5EF4-FFF2-40B4-BE49-F238E27FC236}">
                <a16:creationId xmlns:a16="http://schemas.microsoft.com/office/drawing/2014/main" id="{A759CBE4-5620-FD4F-BDE2-745D102A3E88}"/>
              </a:ext>
            </a:extLst>
          </p:cNvPr>
          <p:cNvSpPr>
            <a:spLocks noGrp="1"/>
          </p:cNvSpPr>
          <p:nvPr>
            <p:ph type="title"/>
          </p:nvPr>
        </p:nvSpPr>
        <p:spPr>
          <a:xfrm>
            <a:off x="8912177" y="1703160"/>
            <a:ext cx="2897750" cy="1119156"/>
          </a:xfrm>
        </p:spPr>
        <p:txBody>
          <a:bodyPr/>
          <a:lstStyle/>
          <a:p>
            <a:r>
              <a:rPr lang="nb-NO"/>
              <a:t>Klikk for å redigere tittelstil</a:t>
            </a:r>
            <a:endParaRPr lang="en-US" dirty="0"/>
          </a:p>
        </p:txBody>
      </p:sp>
      <p:sp>
        <p:nvSpPr>
          <p:cNvPr id="15" name="Content Placeholder 2">
            <a:extLst>
              <a:ext uri="{FF2B5EF4-FFF2-40B4-BE49-F238E27FC236}">
                <a16:creationId xmlns:a16="http://schemas.microsoft.com/office/drawing/2014/main" id="{08B011E4-CC1C-5847-A86C-046313DFAF85}"/>
              </a:ext>
            </a:extLst>
          </p:cNvPr>
          <p:cNvSpPr>
            <a:spLocks noGrp="1"/>
          </p:cNvSpPr>
          <p:nvPr>
            <p:ph sz="half" idx="1"/>
          </p:nvPr>
        </p:nvSpPr>
        <p:spPr>
          <a:xfrm>
            <a:off x="8912177" y="3214888"/>
            <a:ext cx="2897750" cy="3231396"/>
          </a:xfrm>
        </p:spPr>
        <p:txBody>
          <a:bodyPr>
            <a:normAutofit/>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p:txBody>
      </p:sp>
      <p:sp>
        <p:nvSpPr>
          <p:cNvPr id="17" name="Rektangel 16">
            <a:extLst>
              <a:ext uri="{FF2B5EF4-FFF2-40B4-BE49-F238E27FC236}">
                <a16:creationId xmlns:a16="http://schemas.microsoft.com/office/drawing/2014/main" id="{02F897AA-DBB5-8E4A-BBB8-2E9F565E194D}"/>
              </a:ext>
            </a:extLst>
          </p:cNvPr>
          <p:cNvSpPr/>
          <p:nvPr userDrawn="1"/>
        </p:nvSpPr>
        <p:spPr>
          <a:xfrm>
            <a:off x="0" y="1625670"/>
            <a:ext cx="212400" cy="1188000"/>
          </a:xfrm>
          <a:prstGeom prst="rect">
            <a:avLst/>
          </a:prstGeom>
          <a:solidFill>
            <a:srgbClr val="FF45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707298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ort bilde i kystlinje - sand">
    <p:bg>
      <p:bgPr>
        <a:solidFill>
          <a:srgbClr val="F9F6F3"/>
        </a:solidFill>
        <a:effectLst/>
      </p:bgPr>
    </p:bg>
    <p:spTree>
      <p:nvGrpSpPr>
        <p:cNvPr id="1" name=""/>
        <p:cNvGrpSpPr/>
        <p:nvPr/>
      </p:nvGrpSpPr>
      <p:grpSpPr>
        <a:xfrm>
          <a:off x="0" y="0"/>
          <a:ext cx="0" cy="0"/>
          <a:chOff x="0" y="0"/>
          <a:chExt cx="0" cy="0"/>
        </a:xfrm>
      </p:grpSpPr>
      <p:sp>
        <p:nvSpPr>
          <p:cNvPr id="12" name="Plassholder for bilde 11">
            <a:extLst>
              <a:ext uri="{FF2B5EF4-FFF2-40B4-BE49-F238E27FC236}">
                <a16:creationId xmlns:a16="http://schemas.microsoft.com/office/drawing/2014/main" id="{A8D5AEB3-CE1A-2446-9ECA-5B48DF940DA5}"/>
              </a:ext>
            </a:extLst>
          </p:cNvPr>
          <p:cNvSpPr>
            <a:spLocks noGrp="1"/>
          </p:cNvSpPr>
          <p:nvPr>
            <p:ph type="pic" sz="quarter" idx="10"/>
          </p:nvPr>
        </p:nvSpPr>
        <p:spPr>
          <a:xfrm>
            <a:off x="-51515" y="-51515"/>
            <a:ext cx="8783153" cy="6948153"/>
          </a:xfrm>
          <a:custGeom>
            <a:avLst/>
            <a:gdLst>
              <a:gd name="connsiteX0" fmla="*/ 2 w 8950581"/>
              <a:gd name="connsiteY0" fmla="*/ 0 h 6858000"/>
              <a:gd name="connsiteX1" fmla="*/ 8385544 w 8950581"/>
              <a:gd name="connsiteY1" fmla="*/ 17520 h 6858000"/>
              <a:gd name="connsiteX2" fmla="*/ 8152882 w 8950581"/>
              <a:gd name="connsiteY2" fmla="*/ 337376 h 6858000"/>
              <a:gd name="connsiteX3" fmla="*/ 8241515 w 8950581"/>
              <a:gd name="connsiteY3" fmla="*/ 546938 h 6858000"/>
              <a:gd name="connsiteX4" fmla="*/ 8429861 w 8950581"/>
              <a:gd name="connsiteY4" fmla="*/ 469731 h 6858000"/>
              <a:gd name="connsiteX5" fmla="*/ 8607127 w 8950581"/>
              <a:gd name="connsiteY5" fmla="*/ 149874 h 6858000"/>
              <a:gd name="connsiteX6" fmla="*/ 8629286 w 8950581"/>
              <a:gd name="connsiteY6" fmla="*/ 160903 h 6858000"/>
              <a:gd name="connsiteX7" fmla="*/ 8607127 w 8950581"/>
              <a:gd name="connsiteY7" fmla="*/ 414583 h 6858000"/>
              <a:gd name="connsiteX8" fmla="*/ 8740077 w 8950581"/>
              <a:gd name="connsiteY8" fmla="*/ 701351 h 6858000"/>
              <a:gd name="connsiteX9" fmla="*/ 8529573 w 8950581"/>
              <a:gd name="connsiteY9" fmla="*/ 1208710 h 6858000"/>
              <a:gd name="connsiteX10" fmla="*/ 8950581 w 8950581"/>
              <a:gd name="connsiteY10" fmla="*/ 1153562 h 6858000"/>
              <a:gd name="connsiteX11" fmla="*/ 8950581 w 8950581"/>
              <a:gd name="connsiteY11" fmla="*/ 1186651 h 6858000"/>
              <a:gd name="connsiteX12" fmla="*/ 8429861 w 8950581"/>
              <a:gd name="connsiteY12" fmla="*/ 1484449 h 6858000"/>
              <a:gd name="connsiteX13" fmla="*/ 8551731 w 8950581"/>
              <a:gd name="connsiteY13" fmla="*/ 1671951 h 6858000"/>
              <a:gd name="connsiteX14" fmla="*/ 8873027 w 8950581"/>
              <a:gd name="connsiteY14" fmla="*/ 1627834 h 6858000"/>
              <a:gd name="connsiteX15" fmla="*/ 8873027 w 8950581"/>
              <a:gd name="connsiteY15" fmla="*/ 1638863 h 6858000"/>
              <a:gd name="connsiteX16" fmla="*/ 8795473 w 8950581"/>
              <a:gd name="connsiteY16" fmla="*/ 2113133 h 6858000"/>
              <a:gd name="connsiteX17" fmla="*/ 8773315 w 8950581"/>
              <a:gd name="connsiteY17" fmla="*/ 2113133 h 6858000"/>
              <a:gd name="connsiteX18" fmla="*/ 8363385 w 8950581"/>
              <a:gd name="connsiteY18" fmla="*/ 1760187 h 6858000"/>
              <a:gd name="connsiteX19" fmla="*/ 8374465 w 8950581"/>
              <a:gd name="connsiteY19" fmla="*/ 2080045 h 6858000"/>
              <a:gd name="connsiteX20" fmla="*/ 8496335 w 8950581"/>
              <a:gd name="connsiteY20" fmla="*/ 2124162 h 6858000"/>
              <a:gd name="connsiteX21" fmla="*/ 8496335 w 8950581"/>
              <a:gd name="connsiteY21" fmla="*/ 2146222 h 6858000"/>
              <a:gd name="connsiteX22" fmla="*/ 8385544 w 8950581"/>
              <a:gd name="connsiteY22" fmla="*/ 2300635 h 6858000"/>
              <a:gd name="connsiteX23" fmla="*/ 8507414 w 8950581"/>
              <a:gd name="connsiteY23" fmla="*/ 2477109 h 6858000"/>
              <a:gd name="connsiteX24" fmla="*/ 8740077 w 8950581"/>
              <a:gd name="connsiteY24" fmla="*/ 2499167 h 6858000"/>
              <a:gd name="connsiteX25" fmla="*/ 8740077 w 8950581"/>
              <a:gd name="connsiteY25" fmla="*/ 2521226 h 6858000"/>
              <a:gd name="connsiteX26" fmla="*/ 8540652 w 8950581"/>
              <a:gd name="connsiteY26" fmla="*/ 2642551 h 6858000"/>
              <a:gd name="connsiteX27" fmla="*/ 8562810 w 8950581"/>
              <a:gd name="connsiteY27" fmla="*/ 3017556 h 6858000"/>
              <a:gd name="connsiteX28" fmla="*/ 8917343 w 8950581"/>
              <a:gd name="connsiteY28" fmla="*/ 2940349 h 6858000"/>
              <a:gd name="connsiteX29" fmla="*/ 8917343 w 8950581"/>
              <a:gd name="connsiteY29" fmla="*/ 2951379 h 6858000"/>
              <a:gd name="connsiteX30" fmla="*/ 8562810 w 8950581"/>
              <a:gd name="connsiteY30" fmla="*/ 3194029 h 6858000"/>
              <a:gd name="connsiteX31" fmla="*/ 8319070 w 8950581"/>
              <a:gd name="connsiteY31" fmla="*/ 3734477 h 6858000"/>
              <a:gd name="connsiteX32" fmla="*/ 8385544 w 8950581"/>
              <a:gd name="connsiteY32" fmla="*/ 4021244 h 6858000"/>
              <a:gd name="connsiteX33" fmla="*/ 8640365 w 8950581"/>
              <a:gd name="connsiteY33" fmla="*/ 4120510 h 6858000"/>
              <a:gd name="connsiteX34" fmla="*/ 8640365 w 8950581"/>
              <a:gd name="connsiteY34" fmla="*/ 4131539 h 6858000"/>
              <a:gd name="connsiteX35" fmla="*/ 8463098 w 8950581"/>
              <a:gd name="connsiteY35" fmla="*/ 4285954 h 6858000"/>
              <a:gd name="connsiteX36" fmla="*/ 8551731 w 8950581"/>
              <a:gd name="connsiteY36" fmla="*/ 4473456 h 6858000"/>
              <a:gd name="connsiteX37" fmla="*/ 8551731 w 8950581"/>
              <a:gd name="connsiteY37" fmla="*/ 4495515 h 6858000"/>
              <a:gd name="connsiteX38" fmla="*/ 8396623 w 8950581"/>
              <a:gd name="connsiteY38" fmla="*/ 4550663 h 6858000"/>
              <a:gd name="connsiteX39" fmla="*/ 8485257 w 8950581"/>
              <a:gd name="connsiteY39" fmla="*/ 4793313 h 6858000"/>
              <a:gd name="connsiteX40" fmla="*/ 8396623 w 8950581"/>
              <a:gd name="connsiteY40" fmla="*/ 4936696 h 6858000"/>
              <a:gd name="connsiteX41" fmla="*/ 8573890 w 8950581"/>
              <a:gd name="connsiteY41" fmla="*/ 5289642 h 6858000"/>
              <a:gd name="connsiteX42" fmla="*/ 8751156 w 8950581"/>
              <a:gd name="connsiteY42" fmla="*/ 5377878 h 6858000"/>
              <a:gd name="connsiteX43" fmla="*/ 8751156 w 8950581"/>
              <a:gd name="connsiteY43" fmla="*/ 5410967 h 6858000"/>
              <a:gd name="connsiteX44" fmla="*/ 8540652 w 8950581"/>
              <a:gd name="connsiteY44" fmla="*/ 5477144 h 6858000"/>
              <a:gd name="connsiteX45" fmla="*/ 8518494 w 8950581"/>
              <a:gd name="connsiteY45" fmla="*/ 5774942 h 6858000"/>
              <a:gd name="connsiteX46" fmla="*/ 8806552 w 8950581"/>
              <a:gd name="connsiteY46" fmla="*/ 5719795 h 6858000"/>
              <a:gd name="connsiteX47" fmla="*/ 8817631 w 8950581"/>
              <a:gd name="connsiteY47" fmla="*/ 5741853 h 6858000"/>
              <a:gd name="connsiteX48" fmla="*/ 8662523 w 8950581"/>
              <a:gd name="connsiteY48" fmla="*/ 5830090 h 6858000"/>
              <a:gd name="connsiteX49" fmla="*/ 8518494 w 8950581"/>
              <a:gd name="connsiteY49" fmla="*/ 6072740 h 6858000"/>
              <a:gd name="connsiteX50" fmla="*/ 8706839 w 8950581"/>
              <a:gd name="connsiteY50" fmla="*/ 6160977 h 6858000"/>
              <a:gd name="connsiteX51" fmla="*/ 8706839 w 8950581"/>
              <a:gd name="connsiteY51" fmla="*/ 6205095 h 6858000"/>
              <a:gd name="connsiteX52" fmla="*/ 8551731 w 8950581"/>
              <a:gd name="connsiteY52" fmla="*/ 6282301 h 6858000"/>
              <a:gd name="connsiteX53" fmla="*/ 8529573 w 8950581"/>
              <a:gd name="connsiteY53" fmla="*/ 6723483 h 6858000"/>
              <a:gd name="connsiteX54" fmla="*/ 8452019 w 8950581"/>
              <a:gd name="connsiteY54" fmla="*/ 6844808 h 6858000"/>
              <a:gd name="connsiteX55" fmla="*/ 0 w 8950581"/>
              <a:gd name="connsiteY55" fmla="*/ 6858000 h 6858000"/>
              <a:gd name="connsiteX56" fmla="*/ 2 w 8950581"/>
              <a:gd name="connsiteY56" fmla="*/ 0 h 6858000"/>
              <a:gd name="connsiteX0" fmla="*/ 283337 w 8950581"/>
              <a:gd name="connsiteY0" fmla="*/ 0 h 6858000"/>
              <a:gd name="connsiteX1" fmla="*/ 8385544 w 8950581"/>
              <a:gd name="connsiteY1" fmla="*/ 17520 h 6858000"/>
              <a:gd name="connsiteX2" fmla="*/ 8152882 w 8950581"/>
              <a:gd name="connsiteY2" fmla="*/ 337376 h 6858000"/>
              <a:gd name="connsiteX3" fmla="*/ 8241515 w 8950581"/>
              <a:gd name="connsiteY3" fmla="*/ 546938 h 6858000"/>
              <a:gd name="connsiteX4" fmla="*/ 8429861 w 8950581"/>
              <a:gd name="connsiteY4" fmla="*/ 469731 h 6858000"/>
              <a:gd name="connsiteX5" fmla="*/ 8607127 w 8950581"/>
              <a:gd name="connsiteY5" fmla="*/ 149874 h 6858000"/>
              <a:gd name="connsiteX6" fmla="*/ 8629286 w 8950581"/>
              <a:gd name="connsiteY6" fmla="*/ 160903 h 6858000"/>
              <a:gd name="connsiteX7" fmla="*/ 8607127 w 8950581"/>
              <a:gd name="connsiteY7" fmla="*/ 414583 h 6858000"/>
              <a:gd name="connsiteX8" fmla="*/ 8740077 w 8950581"/>
              <a:gd name="connsiteY8" fmla="*/ 701351 h 6858000"/>
              <a:gd name="connsiteX9" fmla="*/ 8529573 w 8950581"/>
              <a:gd name="connsiteY9" fmla="*/ 1208710 h 6858000"/>
              <a:gd name="connsiteX10" fmla="*/ 8950581 w 8950581"/>
              <a:gd name="connsiteY10" fmla="*/ 1153562 h 6858000"/>
              <a:gd name="connsiteX11" fmla="*/ 8950581 w 8950581"/>
              <a:gd name="connsiteY11" fmla="*/ 1186651 h 6858000"/>
              <a:gd name="connsiteX12" fmla="*/ 8429861 w 8950581"/>
              <a:gd name="connsiteY12" fmla="*/ 1484449 h 6858000"/>
              <a:gd name="connsiteX13" fmla="*/ 8551731 w 8950581"/>
              <a:gd name="connsiteY13" fmla="*/ 1671951 h 6858000"/>
              <a:gd name="connsiteX14" fmla="*/ 8873027 w 8950581"/>
              <a:gd name="connsiteY14" fmla="*/ 1627834 h 6858000"/>
              <a:gd name="connsiteX15" fmla="*/ 8873027 w 8950581"/>
              <a:gd name="connsiteY15" fmla="*/ 1638863 h 6858000"/>
              <a:gd name="connsiteX16" fmla="*/ 8795473 w 8950581"/>
              <a:gd name="connsiteY16" fmla="*/ 2113133 h 6858000"/>
              <a:gd name="connsiteX17" fmla="*/ 8773315 w 8950581"/>
              <a:gd name="connsiteY17" fmla="*/ 2113133 h 6858000"/>
              <a:gd name="connsiteX18" fmla="*/ 8363385 w 8950581"/>
              <a:gd name="connsiteY18" fmla="*/ 1760187 h 6858000"/>
              <a:gd name="connsiteX19" fmla="*/ 8374465 w 8950581"/>
              <a:gd name="connsiteY19" fmla="*/ 2080045 h 6858000"/>
              <a:gd name="connsiteX20" fmla="*/ 8496335 w 8950581"/>
              <a:gd name="connsiteY20" fmla="*/ 2124162 h 6858000"/>
              <a:gd name="connsiteX21" fmla="*/ 8496335 w 8950581"/>
              <a:gd name="connsiteY21" fmla="*/ 2146222 h 6858000"/>
              <a:gd name="connsiteX22" fmla="*/ 8385544 w 8950581"/>
              <a:gd name="connsiteY22" fmla="*/ 2300635 h 6858000"/>
              <a:gd name="connsiteX23" fmla="*/ 8507414 w 8950581"/>
              <a:gd name="connsiteY23" fmla="*/ 2477109 h 6858000"/>
              <a:gd name="connsiteX24" fmla="*/ 8740077 w 8950581"/>
              <a:gd name="connsiteY24" fmla="*/ 2499167 h 6858000"/>
              <a:gd name="connsiteX25" fmla="*/ 8740077 w 8950581"/>
              <a:gd name="connsiteY25" fmla="*/ 2521226 h 6858000"/>
              <a:gd name="connsiteX26" fmla="*/ 8540652 w 8950581"/>
              <a:gd name="connsiteY26" fmla="*/ 2642551 h 6858000"/>
              <a:gd name="connsiteX27" fmla="*/ 8562810 w 8950581"/>
              <a:gd name="connsiteY27" fmla="*/ 3017556 h 6858000"/>
              <a:gd name="connsiteX28" fmla="*/ 8917343 w 8950581"/>
              <a:gd name="connsiteY28" fmla="*/ 2940349 h 6858000"/>
              <a:gd name="connsiteX29" fmla="*/ 8917343 w 8950581"/>
              <a:gd name="connsiteY29" fmla="*/ 2951379 h 6858000"/>
              <a:gd name="connsiteX30" fmla="*/ 8562810 w 8950581"/>
              <a:gd name="connsiteY30" fmla="*/ 3194029 h 6858000"/>
              <a:gd name="connsiteX31" fmla="*/ 8319070 w 8950581"/>
              <a:gd name="connsiteY31" fmla="*/ 3734477 h 6858000"/>
              <a:gd name="connsiteX32" fmla="*/ 8385544 w 8950581"/>
              <a:gd name="connsiteY32" fmla="*/ 4021244 h 6858000"/>
              <a:gd name="connsiteX33" fmla="*/ 8640365 w 8950581"/>
              <a:gd name="connsiteY33" fmla="*/ 4120510 h 6858000"/>
              <a:gd name="connsiteX34" fmla="*/ 8640365 w 8950581"/>
              <a:gd name="connsiteY34" fmla="*/ 4131539 h 6858000"/>
              <a:gd name="connsiteX35" fmla="*/ 8463098 w 8950581"/>
              <a:gd name="connsiteY35" fmla="*/ 4285954 h 6858000"/>
              <a:gd name="connsiteX36" fmla="*/ 8551731 w 8950581"/>
              <a:gd name="connsiteY36" fmla="*/ 4473456 h 6858000"/>
              <a:gd name="connsiteX37" fmla="*/ 8551731 w 8950581"/>
              <a:gd name="connsiteY37" fmla="*/ 4495515 h 6858000"/>
              <a:gd name="connsiteX38" fmla="*/ 8396623 w 8950581"/>
              <a:gd name="connsiteY38" fmla="*/ 4550663 h 6858000"/>
              <a:gd name="connsiteX39" fmla="*/ 8485257 w 8950581"/>
              <a:gd name="connsiteY39" fmla="*/ 4793313 h 6858000"/>
              <a:gd name="connsiteX40" fmla="*/ 8396623 w 8950581"/>
              <a:gd name="connsiteY40" fmla="*/ 4936696 h 6858000"/>
              <a:gd name="connsiteX41" fmla="*/ 8573890 w 8950581"/>
              <a:gd name="connsiteY41" fmla="*/ 5289642 h 6858000"/>
              <a:gd name="connsiteX42" fmla="*/ 8751156 w 8950581"/>
              <a:gd name="connsiteY42" fmla="*/ 5377878 h 6858000"/>
              <a:gd name="connsiteX43" fmla="*/ 8751156 w 8950581"/>
              <a:gd name="connsiteY43" fmla="*/ 5410967 h 6858000"/>
              <a:gd name="connsiteX44" fmla="*/ 8540652 w 8950581"/>
              <a:gd name="connsiteY44" fmla="*/ 5477144 h 6858000"/>
              <a:gd name="connsiteX45" fmla="*/ 8518494 w 8950581"/>
              <a:gd name="connsiteY45" fmla="*/ 5774942 h 6858000"/>
              <a:gd name="connsiteX46" fmla="*/ 8806552 w 8950581"/>
              <a:gd name="connsiteY46" fmla="*/ 5719795 h 6858000"/>
              <a:gd name="connsiteX47" fmla="*/ 8817631 w 8950581"/>
              <a:gd name="connsiteY47" fmla="*/ 5741853 h 6858000"/>
              <a:gd name="connsiteX48" fmla="*/ 8662523 w 8950581"/>
              <a:gd name="connsiteY48" fmla="*/ 5830090 h 6858000"/>
              <a:gd name="connsiteX49" fmla="*/ 8518494 w 8950581"/>
              <a:gd name="connsiteY49" fmla="*/ 6072740 h 6858000"/>
              <a:gd name="connsiteX50" fmla="*/ 8706839 w 8950581"/>
              <a:gd name="connsiteY50" fmla="*/ 6160977 h 6858000"/>
              <a:gd name="connsiteX51" fmla="*/ 8706839 w 8950581"/>
              <a:gd name="connsiteY51" fmla="*/ 6205095 h 6858000"/>
              <a:gd name="connsiteX52" fmla="*/ 8551731 w 8950581"/>
              <a:gd name="connsiteY52" fmla="*/ 6282301 h 6858000"/>
              <a:gd name="connsiteX53" fmla="*/ 8529573 w 8950581"/>
              <a:gd name="connsiteY53" fmla="*/ 6723483 h 6858000"/>
              <a:gd name="connsiteX54" fmla="*/ 8452019 w 8950581"/>
              <a:gd name="connsiteY54" fmla="*/ 6844808 h 6858000"/>
              <a:gd name="connsiteX55" fmla="*/ 0 w 8950581"/>
              <a:gd name="connsiteY55" fmla="*/ 6858000 h 6858000"/>
              <a:gd name="connsiteX56" fmla="*/ 283337 w 8950581"/>
              <a:gd name="connsiteY56" fmla="*/ 0 h 6858000"/>
              <a:gd name="connsiteX0" fmla="*/ 12881 w 8680125"/>
              <a:gd name="connsiteY0" fmla="*/ 0 h 6858000"/>
              <a:gd name="connsiteX1" fmla="*/ 8115088 w 8680125"/>
              <a:gd name="connsiteY1" fmla="*/ 17520 h 6858000"/>
              <a:gd name="connsiteX2" fmla="*/ 7882426 w 8680125"/>
              <a:gd name="connsiteY2" fmla="*/ 337376 h 6858000"/>
              <a:gd name="connsiteX3" fmla="*/ 7971059 w 8680125"/>
              <a:gd name="connsiteY3" fmla="*/ 546938 h 6858000"/>
              <a:gd name="connsiteX4" fmla="*/ 8159405 w 8680125"/>
              <a:gd name="connsiteY4" fmla="*/ 469731 h 6858000"/>
              <a:gd name="connsiteX5" fmla="*/ 8336671 w 8680125"/>
              <a:gd name="connsiteY5" fmla="*/ 149874 h 6858000"/>
              <a:gd name="connsiteX6" fmla="*/ 8358830 w 8680125"/>
              <a:gd name="connsiteY6" fmla="*/ 160903 h 6858000"/>
              <a:gd name="connsiteX7" fmla="*/ 8336671 w 8680125"/>
              <a:gd name="connsiteY7" fmla="*/ 414583 h 6858000"/>
              <a:gd name="connsiteX8" fmla="*/ 8469621 w 8680125"/>
              <a:gd name="connsiteY8" fmla="*/ 701351 h 6858000"/>
              <a:gd name="connsiteX9" fmla="*/ 8259117 w 8680125"/>
              <a:gd name="connsiteY9" fmla="*/ 1208710 h 6858000"/>
              <a:gd name="connsiteX10" fmla="*/ 8680125 w 8680125"/>
              <a:gd name="connsiteY10" fmla="*/ 1153562 h 6858000"/>
              <a:gd name="connsiteX11" fmla="*/ 8680125 w 8680125"/>
              <a:gd name="connsiteY11" fmla="*/ 1186651 h 6858000"/>
              <a:gd name="connsiteX12" fmla="*/ 8159405 w 8680125"/>
              <a:gd name="connsiteY12" fmla="*/ 1484449 h 6858000"/>
              <a:gd name="connsiteX13" fmla="*/ 8281275 w 8680125"/>
              <a:gd name="connsiteY13" fmla="*/ 1671951 h 6858000"/>
              <a:gd name="connsiteX14" fmla="*/ 8602571 w 8680125"/>
              <a:gd name="connsiteY14" fmla="*/ 1627834 h 6858000"/>
              <a:gd name="connsiteX15" fmla="*/ 8602571 w 8680125"/>
              <a:gd name="connsiteY15" fmla="*/ 1638863 h 6858000"/>
              <a:gd name="connsiteX16" fmla="*/ 8525017 w 8680125"/>
              <a:gd name="connsiteY16" fmla="*/ 2113133 h 6858000"/>
              <a:gd name="connsiteX17" fmla="*/ 8502859 w 8680125"/>
              <a:gd name="connsiteY17" fmla="*/ 2113133 h 6858000"/>
              <a:gd name="connsiteX18" fmla="*/ 8092929 w 8680125"/>
              <a:gd name="connsiteY18" fmla="*/ 1760187 h 6858000"/>
              <a:gd name="connsiteX19" fmla="*/ 8104009 w 8680125"/>
              <a:gd name="connsiteY19" fmla="*/ 2080045 h 6858000"/>
              <a:gd name="connsiteX20" fmla="*/ 8225879 w 8680125"/>
              <a:gd name="connsiteY20" fmla="*/ 2124162 h 6858000"/>
              <a:gd name="connsiteX21" fmla="*/ 8225879 w 8680125"/>
              <a:gd name="connsiteY21" fmla="*/ 2146222 h 6858000"/>
              <a:gd name="connsiteX22" fmla="*/ 8115088 w 8680125"/>
              <a:gd name="connsiteY22" fmla="*/ 2300635 h 6858000"/>
              <a:gd name="connsiteX23" fmla="*/ 8236958 w 8680125"/>
              <a:gd name="connsiteY23" fmla="*/ 2477109 h 6858000"/>
              <a:gd name="connsiteX24" fmla="*/ 8469621 w 8680125"/>
              <a:gd name="connsiteY24" fmla="*/ 2499167 h 6858000"/>
              <a:gd name="connsiteX25" fmla="*/ 8469621 w 8680125"/>
              <a:gd name="connsiteY25" fmla="*/ 2521226 h 6858000"/>
              <a:gd name="connsiteX26" fmla="*/ 8270196 w 8680125"/>
              <a:gd name="connsiteY26" fmla="*/ 2642551 h 6858000"/>
              <a:gd name="connsiteX27" fmla="*/ 8292354 w 8680125"/>
              <a:gd name="connsiteY27" fmla="*/ 3017556 h 6858000"/>
              <a:gd name="connsiteX28" fmla="*/ 8646887 w 8680125"/>
              <a:gd name="connsiteY28" fmla="*/ 2940349 h 6858000"/>
              <a:gd name="connsiteX29" fmla="*/ 8646887 w 8680125"/>
              <a:gd name="connsiteY29" fmla="*/ 2951379 h 6858000"/>
              <a:gd name="connsiteX30" fmla="*/ 8292354 w 8680125"/>
              <a:gd name="connsiteY30" fmla="*/ 3194029 h 6858000"/>
              <a:gd name="connsiteX31" fmla="*/ 8048614 w 8680125"/>
              <a:gd name="connsiteY31" fmla="*/ 3734477 h 6858000"/>
              <a:gd name="connsiteX32" fmla="*/ 8115088 w 8680125"/>
              <a:gd name="connsiteY32" fmla="*/ 4021244 h 6858000"/>
              <a:gd name="connsiteX33" fmla="*/ 8369909 w 8680125"/>
              <a:gd name="connsiteY33" fmla="*/ 4120510 h 6858000"/>
              <a:gd name="connsiteX34" fmla="*/ 8369909 w 8680125"/>
              <a:gd name="connsiteY34" fmla="*/ 4131539 h 6858000"/>
              <a:gd name="connsiteX35" fmla="*/ 8192642 w 8680125"/>
              <a:gd name="connsiteY35" fmla="*/ 4285954 h 6858000"/>
              <a:gd name="connsiteX36" fmla="*/ 8281275 w 8680125"/>
              <a:gd name="connsiteY36" fmla="*/ 4473456 h 6858000"/>
              <a:gd name="connsiteX37" fmla="*/ 8281275 w 8680125"/>
              <a:gd name="connsiteY37" fmla="*/ 4495515 h 6858000"/>
              <a:gd name="connsiteX38" fmla="*/ 8126167 w 8680125"/>
              <a:gd name="connsiteY38" fmla="*/ 4550663 h 6858000"/>
              <a:gd name="connsiteX39" fmla="*/ 8214801 w 8680125"/>
              <a:gd name="connsiteY39" fmla="*/ 4793313 h 6858000"/>
              <a:gd name="connsiteX40" fmla="*/ 8126167 w 8680125"/>
              <a:gd name="connsiteY40" fmla="*/ 4936696 h 6858000"/>
              <a:gd name="connsiteX41" fmla="*/ 8303434 w 8680125"/>
              <a:gd name="connsiteY41" fmla="*/ 5289642 h 6858000"/>
              <a:gd name="connsiteX42" fmla="*/ 8480700 w 8680125"/>
              <a:gd name="connsiteY42" fmla="*/ 5377878 h 6858000"/>
              <a:gd name="connsiteX43" fmla="*/ 8480700 w 8680125"/>
              <a:gd name="connsiteY43" fmla="*/ 5410967 h 6858000"/>
              <a:gd name="connsiteX44" fmla="*/ 8270196 w 8680125"/>
              <a:gd name="connsiteY44" fmla="*/ 5477144 h 6858000"/>
              <a:gd name="connsiteX45" fmla="*/ 8248038 w 8680125"/>
              <a:gd name="connsiteY45" fmla="*/ 5774942 h 6858000"/>
              <a:gd name="connsiteX46" fmla="*/ 8536096 w 8680125"/>
              <a:gd name="connsiteY46" fmla="*/ 5719795 h 6858000"/>
              <a:gd name="connsiteX47" fmla="*/ 8547175 w 8680125"/>
              <a:gd name="connsiteY47" fmla="*/ 5741853 h 6858000"/>
              <a:gd name="connsiteX48" fmla="*/ 8392067 w 8680125"/>
              <a:gd name="connsiteY48" fmla="*/ 5830090 h 6858000"/>
              <a:gd name="connsiteX49" fmla="*/ 8248038 w 8680125"/>
              <a:gd name="connsiteY49" fmla="*/ 6072740 h 6858000"/>
              <a:gd name="connsiteX50" fmla="*/ 8436383 w 8680125"/>
              <a:gd name="connsiteY50" fmla="*/ 6160977 h 6858000"/>
              <a:gd name="connsiteX51" fmla="*/ 8436383 w 8680125"/>
              <a:gd name="connsiteY51" fmla="*/ 6205095 h 6858000"/>
              <a:gd name="connsiteX52" fmla="*/ 8281275 w 8680125"/>
              <a:gd name="connsiteY52" fmla="*/ 6282301 h 6858000"/>
              <a:gd name="connsiteX53" fmla="*/ 8259117 w 8680125"/>
              <a:gd name="connsiteY53" fmla="*/ 6723483 h 6858000"/>
              <a:gd name="connsiteX54" fmla="*/ 8181563 w 8680125"/>
              <a:gd name="connsiteY54" fmla="*/ 6844808 h 6858000"/>
              <a:gd name="connsiteX55" fmla="*/ 0 w 8680125"/>
              <a:gd name="connsiteY55" fmla="*/ 6858000 h 6858000"/>
              <a:gd name="connsiteX56" fmla="*/ 12881 w 8680125"/>
              <a:gd name="connsiteY5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8680125" h="6858000">
                <a:moveTo>
                  <a:pt x="12881" y="0"/>
                </a:moveTo>
                <a:lnTo>
                  <a:pt x="8115088" y="17520"/>
                </a:lnTo>
                <a:lnTo>
                  <a:pt x="7882426" y="337376"/>
                </a:lnTo>
                <a:lnTo>
                  <a:pt x="7971059" y="546938"/>
                </a:lnTo>
                <a:lnTo>
                  <a:pt x="8159405" y="469731"/>
                </a:lnTo>
                <a:lnTo>
                  <a:pt x="8336671" y="149874"/>
                </a:lnTo>
                <a:lnTo>
                  <a:pt x="8358830" y="160903"/>
                </a:lnTo>
                <a:lnTo>
                  <a:pt x="8336671" y="414583"/>
                </a:lnTo>
                <a:lnTo>
                  <a:pt x="8469621" y="701351"/>
                </a:lnTo>
                <a:lnTo>
                  <a:pt x="8259117" y="1208710"/>
                </a:lnTo>
                <a:lnTo>
                  <a:pt x="8680125" y="1153562"/>
                </a:lnTo>
                <a:lnTo>
                  <a:pt x="8680125" y="1186651"/>
                </a:lnTo>
                <a:lnTo>
                  <a:pt x="8159405" y="1484449"/>
                </a:lnTo>
                <a:lnTo>
                  <a:pt x="8281275" y="1671951"/>
                </a:lnTo>
                <a:lnTo>
                  <a:pt x="8602571" y="1627834"/>
                </a:lnTo>
                <a:lnTo>
                  <a:pt x="8602571" y="1638863"/>
                </a:lnTo>
                <a:lnTo>
                  <a:pt x="8525017" y="2113133"/>
                </a:lnTo>
                <a:lnTo>
                  <a:pt x="8502859" y="2113133"/>
                </a:lnTo>
                <a:lnTo>
                  <a:pt x="8092929" y="1760187"/>
                </a:lnTo>
                <a:lnTo>
                  <a:pt x="8104009" y="2080045"/>
                </a:lnTo>
                <a:lnTo>
                  <a:pt x="8225879" y="2124162"/>
                </a:lnTo>
                <a:lnTo>
                  <a:pt x="8225879" y="2146222"/>
                </a:lnTo>
                <a:lnTo>
                  <a:pt x="8115088" y="2300635"/>
                </a:lnTo>
                <a:lnTo>
                  <a:pt x="8236958" y="2477109"/>
                </a:lnTo>
                <a:lnTo>
                  <a:pt x="8469621" y="2499167"/>
                </a:lnTo>
                <a:lnTo>
                  <a:pt x="8469621" y="2521226"/>
                </a:lnTo>
                <a:lnTo>
                  <a:pt x="8270196" y="2642551"/>
                </a:lnTo>
                <a:lnTo>
                  <a:pt x="8292354" y="3017556"/>
                </a:lnTo>
                <a:lnTo>
                  <a:pt x="8646887" y="2940349"/>
                </a:lnTo>
                <a:lnTo>
                  <a:pt x="8646887" y="2951379"/>
                </a:lnTo>
                <a:lnTo>
                  <a:pt x="8292354" y="3194029"/>
                </a:lnTo>
                <a:lnTo>
                  <a:pt x="8048614" y="3734477"/>
                </a:lnTo>
                <a:lnTo>
                  <a:pt x="8115088" y="4021244"/>
                </a:lnTo>
                <a:lnTo>
                  <a:pt x="8369909" y="4120510"/>
                </a:lnTo>
                <a:lnTo>
                  <a:pt x="8369909" y="4131539"/>
                </a:lnTo>
                <a:lnTo>
                  <a:pt x="8192642" y="4285954"/>
                </a:lnTo>
                <a:lnTo>
                  <a:pt x="8281275" y="4473456"/>
                </a:lnTo>
                <a:lnTo>
                  <a:pt x="8281275" y="4495515"/>
                </a:lnTo>
                <a:lnTo>
                  <a:pt x="8126167" y="4550663"/>
                </a:lnTo>
                <a:lnTo>
                  <a:pt x="8214801" y="4793313"/>
                </a:lnTo>
                <a:lnTo>
                  <a:pt x="8126167" y="4936696"/>
                </a:lnTo>
                <a:lnTo>
                  <a:pt x="8303434" y="5289642"/>
                </a:lnTo>
                <a:lnTo>
                  <a:pt x="8480700" y="5377878"/>
                </a:lnTo>
                <a:lnTo>
                  <a:pt x="8480700" y="5410967"/>
                </a:lnTo>
                <a:lnTo>
                  <a:pt x="8270196" y="5477144"/>
                </a:lnTo>
                <a:lnTo>
                  <a:pt x="8248038" y="5774942"/>
                </a:lnTo>
                <a:lnTo>
                  <a:pt x="8536096" y="5719795"/>
                </a:lnTo>
                <a:lnTo>
                  <a:pt x="8547175" y="5741853"/>
                </a:lnTo>
                <a:lnTo>
                  <a:pt x="8392067" y="5830090"/>
                </a:lnTo>
                <a:lnTo>
                  <a:pt x="8248038" y="6072740"/>
                </a:lnTo>
                <a:lnTo>
                  <a:pt x="8436383" y="6160977"/>
                </a:lnTo>
                <a:lnTo>
                  <a:pt x="8436383" y="6205095"/>
                </a:lnTo>
                <a:lnTo>
                  <a:pt x="8281275" y="6282301"/>
                </a:lnTo>
                <a:lnTo>
                  <a:pt x="8259117" y="6723483"/>
                </a:lnTo>
                <a:lnTo>
                  <a:pt x="8181563" y="6844808"/>
                </a:lnTo>
                <a:lnTo>
                  <a:pt x="0" y="6858000"/>
                </a:lnTo>
                <a:cubicBezTo>
                  <a:pt x="1" y="4585193"/>
                  <a:pt x="12880" y="2272808"/>
                  <a:pt x="12881" y="0"/>
                </a:cubicBezTo>
                <a:close/>
              </a:path>
            </a:pathLst>
          </a:custGeom>
        </p:spPr>
        <p:txBody>
          <a:bodyPr wrap="square">
            <a:noAutofit/>
          </a:bodyPr>
          <a:lstStyle/>
          <a:p>
            <a:r>
              <a:rPr lang="nb-NO"/>
              <a:t>Klikk på ikonet for å legge til et bilde</a:t>
            </a:r>
            <a:endParaRPr lang="nb-NO" dirty="0"/>
          </a:p>
        </p:txBody>
      </p:sp>
      <p:pic>
        <p:nvPicPr>
          <p:cNvPr id="13" name="Bilde 12">
            <a:extLst>
              <a:ext uri="{FF2B5EF4-FFF2-40B4-BE49-F238E27FC236}">
                <a16:creationId xmlns:a16="http://schemas.microsoft.com/office/drawing/2014/main" id="{B52915FC-7FB9-734E-83EA-23EF63C465BF}"/>
              </a:ext>
            </a:extLst>
          </p:cNvPr>
          <p:cNvPicPr>
            <a:picLocks noChangeAspect="1"/>
          </p:cNvPicPr>
          <p:nvPr userDrawn="1"/>
        </p:nvPicPr>
        <p:blipFill>
          <a:blip r:embed="rId2"/>
          <a:srcRect/>
          <a:stretch/>
        </p:blipFill>
        <p:spPr>
          <a:xfrm>
            <a:off x="10692000" y="162000"/>
            <a:ext cx="1457452" cy="1148588"/>
          </a:xfrm>
          <a:prstGeom prst="rect">
            <a:avLst/>
          </a:prstGeom>
        </p:spPr>
      </p:pic>
      <p:sp>
        <p:nvSpPr>
          <p:cNvPr id="14" name="Title 1">
            <a:extLst>
              <a:ext uri="{FF2B5EF4-FFF2-40B4-BE49-F238E27FC236}">
                <a16:creationId xmlns:a16="http://schemas.microsoft.com/office/drawing/2014/main" id="{A759CBE4-5620-FD4F-BDE2-745D102A3E88}"/>
              </a:ext>
            </a:extLst>
          </p:cNvPr>
          <p:cNvSpPr>
            <a:spLocks noGrp="1"/>
          </p:cNvSpPr>
          <p:nvPr>
            <p:ph type="title"/>
          </p:nvPr>
        </p:nvSpPr>
        <p:spPr>
          <a:xfrm>
            <a:off x="8912177" y="1703160"/>
            <a:ext cx="2897750" cy="1119156"/>
          </a:xfrm>
        </p:spPr>
        <p:txBody>
          <a:bodyPr/>
          <a:lstStyle/>
          <a:p>
            <a:r>
              <a:rPr lang="nb-NO"/>
              <a:t>Klikk for å redigere tittelstil</a:t>
            </a:r>
            <a:endParaRPr lang="en-US" dirty="0"/>
          </a:p>
        </p:txBody>
      </p:sp>
      <p:sp>
        <p:nvSpPr>
          <p:cNvPr id="15" name="Content Placeholder 2">
            <a:extLst>
              <a:ext uri="{FF2B5EF4-FFF2-40B4-BE49-F238E27FC236}">
                <a16:creationId xmlns:a16="http://schemas.microsoft.com/office/drawing/2014/main" id="{08B011E4-CC1C-5847-A86C-046313DFAF85}"/>
              </a:ext>
            </a:extLst>
          </p:cNvPr>
          <p:cNvSpPr>
            <a:spLocks noGrp="1"/>
          </p:cNvSpPr>
          <p:nvPr>
            <p:ph sz="half" idx="1"/>
          </p:nvPr>
        </p:nvSpPr>
        <p:spPr>
          <a:xfrm>
            <a:off x="8912177" y="3214888"/>
            <a:ext cx="2897750" cy="3231396"/>
          </a:xfrm>
        </p:spPr>
        <p:txBody>
          <a:bodyPr>
            <a:normAutofit/>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p:txBody>
      </p:sp>
      <p:sp>
        <p:nvSpPr>
          <p:cNvPr id="17" name="Rektangel 16">
            <a:extLst>
              <a:ext uri="{FF2B5EF4-FFF2-40B4-BE49-F238E27FC236}">
                <a16:creationId xmlns:a16="http://schemas.microsoft.com/office/drawing/2014/main" id="{02F897AA-DBB5-8E4A-BBB8-2E9F565E194D}"/>
              </a:ext>
            </a:extLst>
          </p:cNvPr>
          <p:cNvSpPr/>
          <p:nvPr userDrawn="1"/>
        </p:nvSpPr>
        <p:spPr>
          <a:xfrm>
            <a:off x="0" y="1625670"/>
            <a:ext cx="212400" cy="1188000"/>
          </a:xfrm>
          <a:prstGeom prst="rect">
            <a:avLst/>
          </a:prstGeom>
          <a:solidFill>
            <a:srgbClr val="FF45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208790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e i kystlinje - hvit">
    <p:spTree>
      <p:nvGrpSpPr>
        <p:cNvPr id="1" name=""/>
        <p:cNvGrpSpPr/>
        <p:nvPr/>
      </p:nvGrpSpPr>
      <p:grpSpPr>
        <a:xfrm>
          <a:off x="0" y="0"/>
          <a:ext cx="0" cy="0"/>
          <a:chOff x="0" y="0"/>
          <a:chExt cx="0" cy="0"/>
        </a:xfrm>
      </p:grpSpPr>
      <p:sp>
        <p:nvSpPr>
          <p:cNvPr id="12" name="Plassholder for bilde 11">
            <a:extLst>
              <a:ext uri="{FF2B5EF4-FFF2-40B4-BE49-F238E27FC236}">
                <a16:creationId xmlns:a16="http://schemas.microsoft.com/office/drawing/2014/main" id="{A8D5AEB3-CE1A-2446-9ECA-5B48DF940DA5}"/>
              </a:ext>
            </a:extLst>
          </p:cNvPr>
          <p:cNvSpPr>
            <a:spLocks noGrp="1"/>
          </p:cNvSpPr>
          <p:nvPr>
            <p:ph type="pic" sz="quarter" idx="10"/>
          </p:nvPr>
        </p:nvSpPr>
        <p:spPr>
          <a:xfrm>
            <a:off x="-38481" y="-38637"/>
            <a:ext cx="6310255" cy="6935275"/>
          </a:xfrm>
          <a:custGeom>
            <a:avLst/>
            <a:gdLst>
              <a:gd name="connsiteX0" fmla="*/ 2 w 8950581"/>
              <a:gd name="connsiteY0" fmla="*/ 0 h 6858000"/>
              <a:gd name="connsiteX1" fmla="*/ 8385544 w 8950581"/>
              <a:gd name="connsiteY1" fmla="*/ 17520 h 6858000"/>
              <a:gd name="connsiteX2" fmla="*/ 8152882 w 8950581"/>
              <a:gd name="connsiteY2" fmla="*/ 337376 h 6858000"/>
              <a:gd name="connsiteX3" fmla="*/ 8241515 w 8950581"/>
              <a:gd name="connsiteY3" fmla="*/ 546938 h 6858000"/>
              <a:gd name="connsiteX4" fmla="*/ 8429861 w 8950581"/>
              <a:gd name="connsiteY4" fmla="*/ 469731 h 6858000"/>
              <a:gd name="connsiteX5" fmla="*/ 8607127 w 8950581"/>
              <a:gd name="connsiteY5" fmla="*/ 149874 h 6858000"/>
              <a:gd name="connsiteX6" fmla="*/ 8629286 w 8950581"/>
              <a:gd name="connsiteY6" fmla="*/ 160903 h 6858000"/>
              <a:gd name="connsiteX7" fmla="*/ 8607127 w 8950581"/>
              <a:gd name="connsiteY7" fmla="*/ 414583 h 6858000"/>
              <a:gd name="connsiteX8" fmla="*/ 8740077 w 8950581"/>
              <a:gd name="connsiteY8" fmla="*/ 701351 h 6858000"/>
              <a:gd name="connsiteX9" fmla="*/ 8529573 w 8950581"/>
              <a:gd name="connsiteY9" fmla="*/ 1208710 h 6858000"/>
              <a:gd name="connsiteX10" fmla="*/ 8950581 w 8950581"/>
              <a:gd name="connsiteY10" fmla="*/ 1153562 h 6858000"/>
              <a:gd name="connsiteX11" fmla="*/ 8950581 w 8950581"/>
              <a:gd name="connsiteY11" fmla="*/ 1186651 h 6858000"/>
              <a:gd name="connsiteX12" fmla="*/ 8429861 w 8950581"/>
              <a:gd name="connsiteY12" fmla="*/ 1484449 h 6858000"/>
              <a:gd name="connsiteX13" fmla="*/ 8551731 w 8950581"/>
              <a:gd name="connsiteY13" fmla="*/ 1671951 h 6858000"/>
              <a:gd name="connsiteX14" fmla="*/ 8873027 w 8950581"/>
              <a:gd name="connsiteY14" fmla="*/ 1627834 h 6858000"/>
              <a:gd name="connsiteX15" fmla="*/ 8873027 w 8950581"/>
              <a:gd name="connsiteY15" fmla="*/ 1638863 h 6858000"/>
              <a:gd name="connsiteX16" fmla="*/ 8795473 w 8950581"/>
              <a:gd name="connsiteY16" fmla="*/ 2113133 h 6858000"/>
              <a:gd name="connsiteX17" fmla="*/ 8773315 w 8950581"/>
              <a:gd name="connsiteY17" fmla="*/ 2113133 h 6858000"/>
              <a:gd name="connsiteX18" fmla="*/ 8363385 w 8950581"/>
              <a:gd name="connsiteY18" fmla="*/ 1760187 h 6858000"/>
              <a:gd name="connsiteX19" fmla="*/ 8374465 w 8950581"/>
              <a:gd name="connsiteY19" fmla="*/ 2080045 h 6858000"/>
              <a:gd name="connsiteX20" fmla="*/ 8496335 w 8950581"/>
              <a:gd name="connsiteY20" fmla="*/ 2124162 h 6858000"/>
              <a:gd name="connsiteX21" fmla="*/ 8496335 w 8950581"/>
              <a:gd name="connsiteY21" fmla="*/ 2146222 h 6858000"/>
              <a:gd name="connsiteX22" fmla="*/ 8385544 w 8950581"/>
              <a:gd name="connsiteY22" fmla="*/ 2300635 h 6858000"/>
              <a:gd name="connsiteX23" fmla="*/ 8507414 w 8950581"/>
              <a:gd name="connsiteY23" fmla="*/ 2477109 h 6858000"/>
              <a:gd name="connsiteX24" fmla="*/ 8740077 w 8950581"/>
              <a:gd name="connsiteY24" fmla="*/ 2499167 h 6858000"/>
              <a:gd name="connsiteX25" fmla="*/ 8740077 w 8950581"/>
              <a:gd name="connsiteY25" fmla="*/ 2521226 h 6858000"/>
              <a:gd name="connsiteX26" fmla="*/ 8540652 w 8950581"/>
              <a:gd name="connsiteY26" fmla="*/ 2642551 h 6858000"/>
              <a:gd name="connsiteX27" fmla="*/ 8562810 w 8950581"/>
              <a:gd name="connsiteY27" fmla="*/ 3017556 h 6858000"/>
              <a:gd name="connsiteX28" fmla="*/ 8917343 w 8950581"/>
              <a:gd name="connsiteY28" fmla="*/ 2940349 h 6858000"/>
              <a:gd name="connsiteX29" fmla="*/ 8917343 w 8950581"/>
              <a:gd name="connsiteY29" fmla="*/ 2951379 h 6858000"/>
              <a:gd name="connsiteX30" fmla="*/ 8562810 w 8950581"/>
              <a:gd name="connsiteY30" fmla="*/ 3194029 h 6858000"/>
              <a:gd name="connsiteX31" fmla="*/ 8319070 w 8950581"/>
              <a:gd name="connsiteY31" fmla="*/ 3734477 h 6858000"/>
              <a:gd name="connsiteX32" fmla="*/ 8385544 w 8950581"/>
              <a:gd name="connsiteY32" fmla="*/ 4021244 h 6858000"/>
              <a:gd name="connsiteX33" fmla="*/ 8640365 w 8950581"/>
              <a:gd name="connsiteY33" fmla="*/ 4120510 h 6858000"/>
              <a:gd name="connsiteX34" fmla="*/ 8640365 w 8950581"/>
              <a:gd name="connsiteY34" fmla="*/ 4131539 h 6858000"/>
              <a:gd name="connsiteX35" fmla="*/ 8463098 w 8950581"/>
              <a:gd name="connsiteY35" fmla="*/ 4285954 h 6858000"/>
              <a:gd name="connsiteX36" fmla="*/ 8551731 w 8950581"/>
              <a:gd name="connsiteY36" fmla="*/ 4473456 h 6858000"/>
              <a:gd name="connsiteX37" fmla="*/ 8551731 w 8950581"/>
              <a:gd name="connsiteY37" fmla="*/ 4495515 h 6858000"/>
              <a:gd name="connsiteX38" fmla="*/ 8396623 w 8950581"/>
              <a:gd name="connsiteY38" fmla="*/ 4550663 h 6858000"/>
              <a:gd name="connsiteX39" fmla="*/ 8485257 w 8950581"/>
              <a:gd name="connsiteY39" fmla="*/ 4793313 h 6858000"/>
              <a:gd name="connsiteX40" fmla="*/ 8396623 w 8950581"/>
              <a:gd name="connsiteY40" fmla="*/ 4936696 h 6858000"/>
              <a:gd name="connsiteX41" fmla="*/ 8573890 w 8950581"/>
              <a:gd name="connsiteY41" fmla="*/ 5289642 h 6858000"/>
              <a:gd name="connsiteX42" fmla="*/ 8751156 w 8950581"/>
              <a:gd name="connsiteY42" fmla="*/ 5377878 h 6858000"/>
              <a:gd name="connsiteX43" fmla="*/ 8751156 w 8950581"/>
              <a:gd name="connsiteY43" fmla="*/ 5410967 h 6858000"/>
              <a:gd name="connsiteX44" fmla="*/ 8540652 w 8950581"/>
              <a:gd name="connsiteY44" fmla="*/ 5477144 h 6858000"/>
              <a:gd name="connsiteX45" fmla="*/ 8518494 w 8950581"/>
              <a:gd name="connsiteY45" fmla="*/ 5774942 h 6858000"/>
              <a:gd name="connsiteX46" fmla="*/ 8806552 w 8950581"/>
              <a:gd name="connsiteY46" fmla="*/ 5719795 h 6858000"/>
              <a:gd name="connsiteX47" fmla="*/ 8817631 w 8950581"/>
              <a:gd name="connsiteY47" fmla="*/ 5741853 h 6858000"/>
              <a:gd name="connsiteX48" fmla="*/ 8662523 w 8950581"/>
              <a:gd name="connsiteY48" fmla="*/ 5830090 h 6858000"/>
              <a:gd name="connsiteX49" fmla="*/ 8518494 w 8950581"/>
              <a:gd name="connsiteY49" fmla="*/ 6072740 h 6858000"/>
              <a:gd name="connsiteX50" fmla="*/ 8706839 w 8950581"/>
              <a:gd name="connsiteY50" fmla="*/ 6160977 h 6858000"/>
              <a:gd name="connsiteX51" fmla="*/ 8706839 w 8950581"/>
              <a:gd name="connsiteY51" fmla="*/ 6205095 h 6858000"/>
              <a:gd name="connsiteX52" fmla="*/ 8551731 w 8950581"/>
              <a:gd name="connsiteY52" fmla="*/ 6282301 h 6858000"/>
              <a:gd name="connsiteX53" fmla="*/ 8529573 w 8950581"/>
              <a:gd name="connsiteY53" fmla="*/ 6723483 h 6858000"/>
              <a:gd name="connsiteX54" fmla="*/ 8452019 w 8950581"/>
              <a:gd name="connsiteY54" fmla="*/ 6844808 h 6858000"/>
              <a:gd name="connsiteX55" fmla="*/ 0 w 8950581"/>
              <a:gd name="connsiteY55" fmla="*/ 6858000 h 6858000"/>
              <a:gd name="connsiteX56" fmla="*/ 2 w 8950581"/>
              <a:gd name="connsiteY56" fmla="*/ 0 h 6858000"/>
              <a:gd name="connsiteX0" fmla="*/ 283337 w 8950581"/>
              <a:gd name="connsiteY0" fmla="*/ 0 h 6858000"/>
              <a:gd name="connsiteX1" fmla="*/ 8385544 w 8950581"/>
              <a:gd name="connsiteY1" fmla="*/ 17520 h 6858000"/>
              <a:gd name="connsiteX2" fmla="*/ 8152882 w 8950581"/>
              <a:gd name="connsiteY2" fmla="*/ 337376 h 6858000"/>
              <a:gd name="connsiteX3" fmla="*/ 8241515 w 8950581"/>
              <a:gd name="connsiteY3" fmla="*/ 546938 h 6858000"/>
              <a:gd name="connsiteX4" fmla="*/ 8429861 w 8950581"/>
              <a:gd name="connsiteY4" fmla="*/ 469731 h 6858000"/>
              <a:gd name="connsiteX5" fmla="*/ 8607127 w 8950581"/>
              <a:gd name="connsiteY5" fmla="*/ 149874 h 6858000"/>
              <a:gd name="connsiteX6" fmla="*/ 8629286 w 8950581"/>
              <a:gd name="connsiteY6" fmla="*/ 160903 h 6858000"/>
              <a:gd name="connsiteX7" fmla="*/ 8607127 w 8950581"/>
              <a:gd name="connsiteY7" fmla="*/ 414583 h 6858000"/>
              <a:gd name="connsiteX8" fmla="*/ 8740077 w 8950581"/>
              <a:gd name="connsiteY8" fmla="*/ 701351 h 6858000"/>
              <a:gd name="connsiteX9" fmla="*/ 8529573 w 8950581"/>
              <a:gd name="connsiteY9" fmla="*/ 1208710 h 6858000"/>
              <a:gd name="connsiteX10" fmla="*/ 8950581 w 8950581"/>
              <a:gd name="connsiteY10" fmla="*/ 1153562 h 6858000"/>
              <a:gd name="connsiteX11" fmla="*/ 8950581 w 8950581"/>
              <a:gd name="connsiteY11" fmla="*/ 1186651 h 6858000"/>
              <a:gd name="connsiteX12" fmla="*/ 8429861 w 8950581"/>
              <a:gd name="connsiteY12" fmla="*/ 1484449 h 6858000"/>
              <a:gd name="connsiteX13" fmla="*/ 8551731 w 8950581"/>
              <a:gd name="connsiteY13" fmla="*/ 1671951 h 6858000"/>
              <a:gd name="connsiteX14" fmla="*/ 8873027 w 8950581"/>
              <a:gd name="connsiteY14" fmla="*/ 1627834 h 6858000"/>
              <a:gd name="connsiteX15" fmla="*/ 8873027 w 8950581"/>
              <a:gd name="connsiteY15" fmla="*/ 1638863 h 6858000"/>
              <a:gd name="connsiteX16" fmla="*/ 8795473 w 8950581"/>
              <a:gd name="connsiteY16" fmla="*/ 2113133 h 6858000"/>
              <a:gd name="connsiteX17" fmla="*/ 8773315 w 8950581"/>
              <a:gd name="connsiteY17" fmla="*/ 2113133 h 6858000"/>
              <a:gd name="connsiteX18" fmla="*/ 8363385 w 8950581"/>
              <a:gd name="connsiteY18" fmla="*/ 1760187 h 6858000"/>
              <a:gd name="connsiteX19" fmla="*/ 8374465 w 8950581"/>
              <a:gd name="connsiteY19" fmla="*/ 2080045 h 6858000"/>
              <a:gd name="connsiteX20" fmla="*/ 8496335 w 8950581"/>
              <a:gd name="connsiteY20" fmla="*/ 2124162 h 6858000"/>
              <a:gd name="connsiteX21" fmla="*/ 8496335 w 8950581"/>
              <a:gd name="connsiteY21" fmla="*/ 2146222 h 6858000"/>
              <a:gd name="connsiteX22" fmla="*/ 8385544 w 8950581"/>
              <a:gd name="connsiteY22" fmla="*/ 2300635 h 6858000"/>
              <a:gd name="connsiteX23" fmla="*/ 8507414 w 8950581"/>
              <a:gd name="connsiteY23" fmla="*/ 2477109 h 6858000"/>
              <a:gd name="connsiteX24" fmla="*/ 8740077 w 8950581"/>
              <a:gd name="connsiteY24" fmla="*/ 2499167 h 6858000"/>
              <a:gd name="connsiteX25" fmla="*/ 8740077 w 8950581"/>
              <a:gd name="connsiteY25" fmla="*/ 2521226 h 6858000"/>
              <a:gd name="connsiteX26" fmla="*/ 8540652 w 8950581"/>
              <a:gd name="connsiteY26" fmla="*/ 2642551 h 6858000"/>
              <a:gd name="connsiteX27" fmla="*/ 8562810 w 8950581"/>
              <a:gd name="connsiteY27" fmla="*/ 3017556 h 6858000"/>
              <a:gd name="connsiteX28" fmla="*/ 8917343 w 8950581"/>
              <a:gd name="connsiteY28" fmla="*/ 2940349 h 6858000"/>
              <a:gd name="connsiteX29" fmla="*/ 8917343 w 8950581"/>
              <a:gd name="connsiteY29" fmla="*/ 2951379 h 6858000"/>
              <a:gd name="connsiteX30" fmla="*/ 8562810 w 8950581"/>
              <a:gd name="connsiteY30" fmla="*/ 3194029 h 6858000"/>
              <a:gd name="connsiteX31" fmla="*/ 8319070 w 8950581"/>
              <a:gd name="connsiteY31" fmla="*/ 3734477 h 6858000"/>
              <a:gd name="connsiteX32" fmla="*/ 8385544 w 8950581"/>
              <a:gd name="connsiteY32" fmla="*/ 4021244 h 6858000"/>
              <a:gd name="connsiteX33" fmla="*/ 8640365 w 8950581"/>
              <a:gd name="connsiteY33" fmla="*/ 4120510 h 6858000"/>
              <a:gd name="connsiteX34" fmla="*/ 8640365 w 8950581"/>
              <a:gd name="connsiteY34" fmla="*/ 4131539 h 6858000"/>
              <a:gd name="connsiteX35" fmla="*/ 8463098 w 8950581"/>
              <a:gd name="connsiteY35" fmla="*/ 4285954 h 6858000"/>
              <a:gd name="connsiteX36" fmla="*/ 8551731 w 8950581"/>
              <a:gd name="connsiteY36" fmla="*/ 4473456 h 6858000"/>
              <a:gd name="connsiteX37" fmla="*/ 8551731 w 8950581"/>
              <a:gd name="connsiteY37" fmla="*/ 4495515 h 6858000"/>
              <a:gd name="connsiteX38" fmla="*/ 8396623 w 8950581"/>
              <a:gd name="connsiteY38" fmla="*/ 4550663 h 6858000"/>
              <a:gd name="connsiteX39" fmla="*/ 8485257 w 8950581"/>
              <a:gd name="connsiteY39" fmla="*/ 4793313 h 6858000"/>
              <a:gd name="connsiteX40" fmla="*/ 8396623 w 8950581"/>
              <a:gd name="connsiteY40" fmla="*/ 4936696 h 6858000"/>
              <a:gd name="connsiteX41" fmla="*/ 8573890 w 8950581"/>
              <a:gd name="connsiteY41" fmla="*/ 5289642 h 6858000"/>
              <a:gd name="connsiteX42" fmla="*/ 8751156 w 8950581"/>
              <a:gd name="connsiteY42" fmla="*/ 5377878 h 6858000"/>
              <a:gd name="connsiteX43" fmla="*/ 8751156 w 8950581"/>
              <a:gd name="connsiteY43" fmla="*/ 5410967 h 6858000"/>
              <a:gd name="connsiteX44" fmla="*/ 8540652 w 8950581"/>
              <a:gd name="connsiteY44" fmla="*/ 5477144 h 6858000"/>
              <a:gd name="connsiteX45" fmla="*/ 8518494 w 8950581"/>
              <a:gd name="connsiteY45" fmla="*/ 5774942 h 6858000"/>
              <a:gd name="connsiteX46" fmla="*/ 8806552 w 8950581"/>
              <a:gd name="connsiteY46" fmla="*/ 5719795 h 6858000"/>
              <a:gd name="connsiteX47" fmla="*/ 8817631 w 8950581"/>
              <a:gd name="connsiteY47" fmla="*/ 5741853 h 6858000"/>
              <a:gd name="connsiteX48" fmla="*/ 8662523 w 8950581"/>
              <a:gd name="connsiteY48" fmla="*/ 5830090 h 6858000"/>
              <a:gd name="connsiteX49" fmla="*/ 8518494 w 8950581"/>
              <a:gd name="connsiteY49" fmla="*/ 6072740 h 6858000"/>
              <a:gd name="connsiteX50" fmla="*/ 8706839 w 8950581"/>
              <a:gd name="connsiteY50" fmla="*/ 6160977 h 6858000"/>
              <a:gd name="connsiteX51" fmla="*/ 8706839 w 8950581"/>
              <a:gd name="connsiteY51" fmla="*/ 6205095 h 6858000"/>
              <a:gd name="connsiteX52" fmla="*/ 8551731 w 8950581"/>
              <a:gd name="connsiteY52" fmla="*/ 6282301 h 6858000"/>
              <a:gd name="connsiteX53" fmla="*/ 8529573 w 8950581"/>
              <a:gd name="connsiteY53" fmla="*/ 6723483 h 6858000"/>
              <a:gd name="connsiteX54" fmla="*/ 8452019 w 8950581"/>
              <a:gd name="connsiteY54" fmla="*/ 6844808 h 6858000"/>
              <a:gd name="connsiteX55" fmla="*/ 0 w 8950581"/>
              <a:gd name="connsiteY55" fmla="*/ 6858000 h 6858000"/>
              <a:gd name="connsiteX56" fmla="*/ 283337 w 8950581"/>
              <a:gd name="connsiteY56" fmla="*/ 0 h 6858000"/>
              <a:gd name="connsiteX0" fmla="*/ 12881 w 8680125"/>
              <a:gd name="connsiteY0" fmla="*/ 0 h 6858000"/>
              <a:gd name="connsiteX1" fmla="*/ 8115088 w 8680125"/>
              <a:gd name="connsiteY1" fmla="*/ 17520 h 6858000"/>
              <a:gd name="connsiteX2" fmla="*/ 7882426 w 8680125"/>
              <a:gd name="connsiteY2" fmla="*/ 337376 h 6858000"/>
              <a:gd name="connsiteX3" fmla="*/ 7971059 w 8680125"/>
              <a:gd name="connsiteY3" fmla="*/ 546938 h 6858000"/>
              <a:gd name="connsiteX4" fmla="*/ 8159405 w 8680125"/>
              <a:gd name="connsiteY4" fmla="*/ 469731 h 6858000"/>
              <a:gd name="connsiteX5" fmla="*/ 8336671 w 8680125"/>
              <a:gd name="connsiteY5" fmla="*/ 149874 h 6858000"/>
              <a:gd name="connsiteX6" fmla="*/ 8358830 w 8680125"/>
              <a:gd name="connsiteY6" fmla="*/ 160903 h 6858000"/>
              <a:gd name="connsiteX7" fmla="*/ 8336671 w 8680125"/>
              <a:gd name="connsiteY7" fmla="*/ 414583 h 6858000"/>
              <a:gd name="connsiteX8" fmla="*/ 8469621 w 8680125"/>
              <a:gd name="connsiteY8" fmla="*/ 701351 h 6858000"/>
              <a:gd name="connsiteX9" fmla="*/ 8259117 w 8680125"/>
              <a:gd name="connsiteY9" fmla="*/ 1208710 h 6858000"/>
              <a:gd name="connsiteX10" fmla="*/ 8680125 w 8680125"/>
              <a:gd name="connsiteY10" fmla="*/ 1153562 h 6858000"/>
              <a:gd name="connsiteX11" fmla="*/ 8680125 w 8680125"/>
              <a:gd name="connsiteY11" fmla="*/ 1186651 h 6858000"/>
              <a:gd name="connsiteX12" fmla="*/ 8159405 w 8680125"/>
              <a:gd name="connsiteY12" fmla="*/ 1484449 h 6858000"/>
              <a:gd name="connsiteX13" fmla="*/ 8281275 w 8680125"/>
              <a:gd name="connsiteY13" fmla="*/ 1671951 h 6858000"/>
              <a:gd name="connsiteX14" fmla="*/ 8602571 w 8680125"/>
              <a:gd name="connsiteY14" fmla="*/ 1627834 h 6858000"/>
              <a:gd name="connsiteX15" fmla="*/ 8602571 w 8680125"/>
              <a:gd name="connsiteY15" fmla="*/ 1638863 h 6858000"/>
              <a:gd name="connsiteX16" fmla="*/ 8525017 w 8680125"/>
              <a:gd name="connsiteY16" fmla="*/ 2113133 h 6858000"/>
              <a:gd name="connsiteX17" fmla="*/ 8502859 w 8680125"/>
              <a:gd name="connsiteY17" fmla="*/ 2113133 h 6858000"/>
              <a:gd name="connsiteX18" fmla="*/ 8092929 w 8680125"/>
              <a:gd name="connsiteY18" fmla="*/ 1760187 h 6858000"/>
              <a:gd name="connsiteX19" fmla="*/ 8104009 w 8680125"/>
              <a:gd name="connsiteY19" fmla="*/ 2080045 h 6858000"/>
              <a:gd name="connsiteX20" fmla="*/ 8225879 w 8680125"/>
              <a:gd name="connsiteY20" fmla="*/ 2124162 h 6858000"/>
              <a:gd name="connsiteX21" fmla="*/ 8225879 w 8680125"/>
              <a:gd name="connsiteY21" fmla="*/ 2146222 h 6858000"/>
              <a:gd name="connsiteX22" fmla="*/ 8115088 w 8680125"/>
              <a:gd name="connsiteY22" fmla="*/ 2300635 h 6858000"/>
              <a:gd name="connsiteX23" fmla="*/ 8236958 w 8680125"/>
              <a:gd name="connsiteY23" fmla="*/ 2477109 h 6858000"/>
              <a:gd name="connsiteX24" fmla="*/ 8469621 w 8680125"/>
              <a:gd name="connsiteY24" fmla="*/ 2499167 h 6858000"/>
              <a:gd name="connsiteX25" fmla="*/ 8469621 w 8680125"/>
              <a:gd name="connsiteY25" fmla="*/ 2521226 h 6858000"/>
              <a:gd name="connsiteX26" fmla="*/ 8270196 w 8680125"/>
              <a:gd name="connsiteY26" fmla="*/ 2642551 h 6858000"/>
              <a:gd name="connsiteX27" fmla="*/ 8292354 w 8680125"/>
              <a:gd name="connsiteY27" fmla="*/ 3017556 h 6858000"/>
              <a:gd name="connsiteX28" fmla="*/ 8646887 w 8680125"/>
              <a:gd name="connsiteY28" fmla="*/ 2940349 h 6858000"/>
              <a:gd name="connsiteX29" fmla="*/ 8646887 w 8680125"/>
              <a:gd name="connsiteY29" fmla="*/ 2951379 h 6858000"/>
              <a:gd name="connsiteX30" fmla="*/ 8292354 w 8680125"/>
              <a:gd name="connsiteY30" fmla="*/ 3194029 h 6858000"/>
              <a:gd name="connsiteX31" fmla="*/ 8048614 w 8680125"/>
              <a:gd name="connsiteY31" fmla="*/ 3734477 h 6858000"/>
              <a:gd name="connsiteX32" fmla="*/ 8115088 w 8680125"/>
              <a:gd name="connsiteY32" fmla="*/ 4021244 h 6858000"/>
              <a:gd name="connsiteX33" fmla="*/ 8369909 w 8680125"/>
              <a:gd name="connsiteY33" fmla="*/ 4120510 h 6858000"/>
              <a:gd name="connsiteX34" fmla="*/ 8369909 w 8680125"/>
              <a:gd name="connsiteY34" fmla="*/ 4131539 h 6858000"/>
              <a:gd name="connsiteX35" fmla="*/ 8192642 w 8680125"/>
              <a:gd name="connsiteY35" fmla="*/ 4285954 h 6858000"/>
              <a:gd name="connsiteX36" fmla="*/ 8281275 w 8680125"/>
              <a:gd name="connsiteY36" fmla="*/ 4473456 h 6858000"/>
              <a:gd name="connsiteX37" fmla="*/ 8281275 w 8680125"/>
              <a:gd name="connsiteY37" fmla="*/ 4495515 h 6858000"/>
              <a:gd name="connsiteX38" fmla="*/ 8126167 w 8680125"/>
              <a:gd name="connsiteY38" fmla="*/ 4550663 h 6858000"/>
              <a:gd name="connsiteX39" fmla="*/ 8214801 w 8680125"/>
              <a:gd name="connsiteY39" fmla="*/ 4793313 h 6858000"/>
              <a:gd name="connsiteX40" fmla="*/ 8126167 w 8680125"/>
              <a:gd name="connsiteY40" fmla="*/ 4936696 h 6858000"/>
              <a:gd name="connsiteX41" fmla="*/ 8303434 w 8680125"/>
              <a:gd name="connsiteY41" fmla="*/ 5289642 h 6858000"/>
              <a:gd name="connsiteX42" fmla="*/ 8480700 w 8680125"/>
              <a:gd name="connsiteY42" fmla="*/ 5377878 h 6858000"/>
              <a:gd name="connsiteX43" fmla="*/ 8480700 w 8680125"/>
              <a:gd name="connsiteY43" fmla="*/ 5410967 h 6858000"/>
              <a:gd name="connsiteX44" fmla="*/ 8270196 w 8680125"/>
              <a:gd name="connsiteY44" fmla="*/ 5477144 h 6858000"/>
              <a:gd name="connsiteX45" fmla="*/ 8248038 w 8680125"/>
              <a:gd name="connsiteY45" fmla="*/ 5774942 h 6858000"/>
              <a:gd name="connsiteX46" fmla="*/ 8536096 w 8680125"/>
              <a:gd name="connsiteY46" fmla="*/ 5719795 h 6858000"/>
              <a:gd name="connsiteX47" fmla="*/ 8547175 w 8680125"/>
              <a:gd name="connsiteY47" fmla="*/ 5741853 h 6858000"/>
              <a:gd name="connsiteX48" fmla="*/ 8392067 w 8680125"/>
              <a:gd name="connsiteY48" fmla="*/ 5830090 h 6858000"/>
              <a:gd name="connsiteX49" fmla="*/ 8248038 w 8680125"/>
              <a:gd name="connsiteY49" fmla="*/ 6072740 h 6858000"/>
              <a:gd name="connsiteX50" fmla="*/ 8436383 w 8680125"/>
              <a:gd name="connsiteY50" fmla="*/ 6160977 h 6858000"/>
              <a:gd name="connsiteX51" fmla="*/ 8436383 w 8680125"/>
              <a:gd name="connsiteY51" fmla="*/ 6205095 h 6858000"/>
              <a:gd name="connsiteX52" fmla="*/ 8281275 w 8680125"/>
              <a:gd name="connsiteY52" fmla="*/ 6282301 h 6858000"/>
              <a:gd name="connsiteX53" fmla="*/ 8259117 w 8680125"/>
              <a:gd name="connsiteY53" fmla="*/ 6723483 h 6858000"/>
              <a:gd name="connsiteX54" fmla="*/ 8181563 w 8680125"/>
              <a:gd name="connsiteY54" fmla="*/ 6844808 h 6858000"/>
              <a:gd name="connsiteX55" fmla="*/ 0 w 8680125"/>
              <a:gd name="connsiteY55" fmla="*/ 6858000 h 6858000"/>
              <a:gd name="connsiteX56" fmla="*/ 12881 w 8680125"/>
              <a:gd name="connsiteY56" fmla="*/ 0 h 6858000"/>
              <a:gd name="connsiteX0" fmla="*/ 2443891 w 8680125"/>
              <a:gd name="connsiteY0" fmla="*/ 0 h 6845289"/>
              <a:gd name="connsiteX1" fmla="*/ 8115088 w 8680125"/>
              <a:gd name="connsiteY1" fmla="*/ 4809 h 6845289"/>
              <a:gd name="connsiteX2" fmla="*/ 7882426 w 8680125"/>
              <a:gd name="connsiteY2" fmla="*/ 324665 h 6845289"/>
              <a:gd name="connsiteX3" fmla="*/ 7971059 w 8680125"/>
              <a:gd name="connsiteY3" fmla="*/ 534227 h 6845289"/>
              <a:gd name="connsiteX4" fmla="*/ 8159405 w 8680125"/>
              <a:gd name="connsiteY4" fmla="*/ 457020 h 6845289"/>
              <a:gd name="connsiteX5" fmla="*/ 8336671 w 8680125"/>
              <a:gd name="connsiteY5" fmla="*/ 137163 h 6845289"/>
              <a:gd name="connsiteX6" fmla="*/ 8358830 w 8680125"/>
              <a:gd name="connsiteY6" fmla="*/ 148192 h 6845289"/>
              <a:gd name="connsiteX7" fmla="*/ 8336671 w 8680125"/>
              <a:gd name="connsiteY7" fmla="*/ 401872 h 6845289"/>
              <a:gd name="connsiteX8" fmla="*/ 8469621 w 8680125"/>
              <a:gd name="connsiteY8" fmla="*/ 688640 h 6845289"/>
              <a:gd name="connsiteX9" fmla="*/ 8259117 w 8680125"/>
              <a:gd name="connsiteY9" fmla="*/ 1195999 h 6845289"/>
              <a:gd name="connsiteX10" fmla="*/ 8680125 w 8680125"/>
              <a:gd name="connsiteY10" fmla="*/ 1140851 h 6845289"/>
              <a:gd name="connsiteX11" fmla="*/ 8680125 w 8680125"/>
              <a:gd name="connsiteY11" fmla="*/ 1173940 h 6845289"/>
              <a:gd name="connsiteX12" fmla="*/ 8159405 w 8680125"/>
              <a:gd name="connsiteY12" fmla="*/ 1471738 h 6845289"/>
              <a:gd name="connsiteX13" fmla="*/ 8281275 w 8680125"/>
              <a:gd name="connsiteY13" fmla="*/ 1659240 h 6845289"/>
              <a:gd name="connsiteX14" fmla="*/ 8602571 w 8680125"/>
              <a:gd name="connsiteY14" fmla="*/ 1615123 h 6845289"/>
              <a:gd name="connsiteX15" fmla="*/ 8602571 w 8680125"/>
              <a:gd name="connsiteY15" fmla="*/ 1626152 h 6845289"/>
              <a:gd name="connsiteX16" fmla="*/ 8525017 w 8680125"/>
              <a:gd name="connsiteY16" fmla="*/ 2100422 h 6845289"/>
              <a:gd name="connsiteX17" fmla="*/ 8502859 w 8680125"/>
              <a:gd name="connsiteY17" fmla="*/ 2100422 h 6845289"/>
              <a:gd name="connsiteX18" fmla="*/ 8092929 w 8680125"/>
              <a:gd name="connsiteY18" fmla="*/ 1747476 h 6845289"/>
              <a:gd name="connsiteX19" fmla="*/ 8104009 w 8680125"/>
              <a:gd name="connsiteY19" fmla="*/ 2067334 h 6845289"/>
              <a:gd name="connsiteX20" fmla="*/ 8225879 w 8680125"/>
              <a:gd name="connsiteY20" fmla="*/ 2111451 h 6845289"/>
              <a:gd name="connsiteX21" fmla="*/ 8225879 w 8680125"/>
              <a:gd name="connsiteY21" fmla="*/ 2133511 h 6845289"/>
              <a:gd name="connsiteX22" fmla="*/ 8115088 w 8680125"/>
              <a:gd name="connsiteY22" fmla="*/ 2287924 h 6845289"/>
              <a:gd name="connsiteX23" fmla="*/ 8236958 w 8680125"/>
              <a:gd name="connsiteY23" fmla="*/ 2464398 h 6845289"/>
              <a:gd name="connsiteX24" fmla="*/ 8469621 w 8680125"/>
              <a:gd name="connsiteY24" fmla="*/ 2486456 h 6845289"/>
              <a:gd name="connsiteX25" fmla="*/ 8469621 w 8680125"/>
              <a:gd name="connsiteY25" fmla="*/ 2508515 h 6845289"/>
              <a:gd name="connsiteX26" fmla="*/ 8270196 w 8680125"/>
              <a:gd name="connsiteY26" fmla="*/ 2629840 h 6845289"/>
              <a:gd name="connsiteX27" fmla="*/ 8292354 w 8680125"/>
              <a:gd name="connsiteY27" fmla="*/ 3004845 h 6845289"/>
              <a:gd name="connsiteX28" fmla="*/ 8646887 w 8680125"/>
              <a:gd name="connsiteY28" fmla="*/ 2927638 h 6845289"/>
              <a:gd name="connsiteX29" fmla="*/ 8646887 w 8680125"/>
              <a:gd name="connsiteY29" fmla="*/ 2938668 h 6845289"/>
              <a:gd name="connsiteX30" fmla="*/ 8292354 w 8680125"/>
              <a:gd name="connsiteY30" fmla="*/ 3181318 h 6845289"/>
              <a:gd name="connsiteX31" fmla="*/ 8048614 w 8680125"/>
              <a:gd name="connsiteY31" fmla="*/ 3721766 h 6845289"/>
              <a:gd name="connsiteX32" fmla="*/ 8115088 w 8680125"/>
              <a:gd name="connsiteY32" fmla="*/ 4008533 h 6845289"/>
              <a:gd name="connsiteX33" fmla="*/ 8369909 w 8680125"/>
              <a:gd name="connsiteY33" fmla="*/ 4107799 h 6845289"/>
              <a:gd name="connsiteX34" fmla="*/ 8369909 w 8680125"/>
              <a:gd name="connsiteY34" fmla="*/ 4118828 h 6845289"/>
              <a:gd name="connsiteX35" fmla="*/ 8192642 w 8680125"/>
              <a:gd name="connsiteY35" fmla="*/ 4273243 h 6845289"/>
              <a:gd name="connsiteX36" fmla="*/ 8281275 w 8680125"/>
              <a:gd name="connsiteY36" fmla="*/ 4460745 h 6845289"/>
              <a:gd name="connsiteX37" fmla="*/ 8281275 w 8680125"/>
              <a:gd name="connsiteY37" fmla="*/ 4482804 h 6845289"/>
              <a:gd name="connsiteX38" fmla="*/ 8126167 w 8680125"/>
              <a:gd name="connsiteY38" fmla="*/ 4537952 h 6845289"/>
              <a:gd name="connsiteX39" fmla="*/ 8214801 w 8680125"/>
              <a:gd name="connsiteY39" fmla="*/ 4780602 h 6845289"/>
              <a:gd name="connsiteX40" fmla="*/ 8126167 w 8680125"/>
              <a:gd name="connsiteY40" fmla="*/ 4923985 h 6845289"/>
              <a:gd name="connsiteX41" fmla="*/ 8303434 w 8680125"/>
              <a:gd name="connsiteY41" fmla="*/ 5276931 h 6845289"/>
              <a:gd name="connsiteX42" fmla="*/ 8480700 w 8680125"/>
              <a:gd name="connsiteY42" fmla="*/ 5365167 h 6845289"/>
              <a:gd name="connsiteX43" fmla="*/ 8480700 w 8680125"/>
              <a:gd name="connsiteY43" fmla="*/ 5398256 h 6845289"/>
              <a:gd name="connsiteX44" fmla="*/ 8270196 w 8680125"/>
              <a:gd name="connsiteY44" fmla="*/ 5464433 h 6845289"/>
              <a:gd name="connsiteX45" fmla="*/ 8248038 w 8680125"/>
              <a:gd name="connsiteY45" fmla="*/ 5762231 h 6845289"/>
              <a:gd name="connsiteX46" fmla="*/ 8536096 w 8680125"/>
              <a:gd name="connsiteY46" fmla="*/ 5707084 h 6845289"/>
              <a:gd name="connsiteX47" fmla="*/ 8547175 w 8680125"/>
              <a:gd name="connsiteY47" fmla="*/ 5729142 h 6845289"/>
              <a:gd name="connsiteX48" fmla="*/ 8392067 w 8680125"/>
              <a:gd name="connsiteY48" fmla="*/ 5817379 h 6845289"/>
              <a:gd name="connsiteX49" fmla="*/ 8248038 w 8680125"/>
              <a:gd name="connsiteY49" fmla="*/ 6060029 h 6845289"/>
              <a:gd name="connsiteX50" fmla="*/ 8436383 w 8680125"/>
              <a:gd name="connsiteY50" fmla="*/ 6148266 h 6845289"/>
              <a:gd name="connsiteX51" fmla="*/ 8436383 w 8680125"/>
              <a:gd name="connsiteY51" fmla="*/ 6192384 h 6845289"/>
              <a:gd name="connsiteX52" fmla="*/ 8281275 w 8680125"/>
              <a:gd name="connsiteY52" fmla="*/ 6269590 h 6845289"/>
              <a:gd name="connsiteX53" fmla="*/ 8259117 w 8680125"/>
              <a:gd name="connsiteY53" fmla="*/ 6710772 h 6845289"/>
              <a:gd name="connsiteX54" fmla="*/ 8181563 w 8680125"/>
              <a:gd name="connsiteY54" fmla="*/ 6832097 h 6845289"/>
              <a:gd name="connsiteX55" fmla="*/ 0 w 8680125"/>
              <a:gd name="connsiteY55" fmla="*/ 6845289 h 6845289"/>
              <a:gd name="connsiteX56" fmla="*/ 2443891 w 8680125"/>
              <a:gd name="connsiteY56" fmla="*/ 0 h 6845289"/>
              <a:gd name="connsiteX0" fmla="*/ 1 w 6236235"/>
              <a:gd name="connsiteY0" fmla="*/ 0 h 6845289"/>
              <a:gd name="connsiteX1" fmla="*/ 5671198 w 6236235"/>
              <a:gd name="connsiteY1" fmla="*/ 4809 h 6845289"/>
              <a:gd name="connsiteX2" fmla="*/ 5438536 w 6236235"/>
              <a:gd name="connsiteY2" fmla="*/ 324665 h 6845289"/>
              <a:gd name="connsiteX3" fmla="*/ 5527169 w 6236235"/>
              <a:gd name="connsiteY3" fmla="*/ 534227 h 6845289"/>
              <a:gd name="connsiteX4" fmla="*/ 5715515 w 6236235"/>
              <a:gd name="connsiteY4" fmla="*/ 457020 h 6845289"/>
              <a:gd name="connsiteX5" fmla="*/ 5892781 w 6236235"/>
              <a:gd name="connsiteY5" fmla="*/ 137163 h 6845289"/>
              <a:gd name="connsiteX6" fmla="*/ 5914940 w 6236235"/>
              <a:gd name="connsiteY6" fmla="*/ 148192 h 6845289"/>
              <a:gd name="connsiteX7" fmla="*/ 5892781 w 6236235"/>
              <a:gd name="connsiteY7" fmla="*/ 401872 h 6845289"/>
              <a:gd name="connsiteX8" fmla="*/ 6025731 w 6236235"/>
              <a:gd name="connsiteY8" fmla="*/ 688640 h 6845289"/>
              <a:gd name="connsiteX9" fmla="*/ 5815227 w 6236235"/>
              <a:gd name="connsiteY9" fmla="*/ 1195999 h 6845289"/>
              <a:gd name="connsiteX10" fmla="*/ 6236235 w 6236235"/>
              <a:gd name="connsiteY10" fmla="*/ 1140851 h 6845289"/>
              <a:gd name="connsiteX11" fmla="*/ 6236235 w 6236235"/>
              <a:gd name="connsiteY11" fmla="*/ 1173940 h 6845289"/>
              <a:gd name="connsiteX12" fmla="*/ 5715515 w 6236235"/>
              <a:gd name="connsiteY12" fmla="*/ 1471738 h 6845289"/>
              <a:gd name="connsiteX13" fmla="*/ 5837385 w 6236235"/>
              <a:gd name="connsiteY13" fmla="*/ 1659240 h 6845289"/>
              <a:gd name="connsiteX14" fmla="*/ 6158681 w 6236235"/>
              <a:gd name="connsiteY14" fmla="*/ 1615123 h 6845289"/>
              <a:gd name="connsiteX15" fmla="*/ 6158681 w 6236235"/>
              <a:gd name="connsiteY15" fmla="*/ 1626152 h 6845289"/>
              <a:gd name="connsiteX16" fmla="*/ 6081127 w 6236235"/>
              <a:gd name="connsiteY16" fmla="*/ 2100422 h 6845289"/>
              <a:gd name="connsiteX17" fmla="*/ 6058969 w 6236235"/>
              <a:gd name="connsiteY17" fmla="*/ 2100422 h 6845289"/>
              <a:gd name="connsiteX18" fmla="*/ 5649039 w 6236235"/>
              <a:gd name="connsiteY18" fmla="*/ 1747476 h 6845289"/>
              <a:gd name="connsiteX19" fmla="*/ 5660119 w 6236235"/>
              <a:gd name="connsiteY19" fmla="*/ 2067334 h 6845289"/>
              <a:gd name="connsiteX20" fmla="*/ 5781989 w 6236235"/>
              <a:gd name="connsiteY20" fmla="*/ 2111451 h 6845289"/>
              <a:gd name="connsiteX21" fmla="*/ 5781989 w 6236235"/>
              <a:gd name="connsiteY21" fmla="*/ 2133511 h 6845289"/>
              <a:gd name="connsiteX22" fmla="*/ 5671198 w 6236235"/>
              <a:gd name="connsiteY22" fmla="*/ 2287924 h 6845289"/>
              <a:gd name="connsiteX23" fmla="*/ 5793068 w 6236235"/>
              <a:gd name="connsiteY23" fmla="*/ 2464398 h 6845289"/>
              <a:gd name="connsiteX24" fmla="*/ 6025731 w 6236235"/>
              <a:gd name="connsiteY24" fmla="*/ 2486456 h 6845289"/>
              <a:gd name="connsiteX25" fmla="*/ 6025731 w 6236235"/>
              <a:gd name="connsiteY25" fmla="*/ 2508515 h 6845289"/>
              <a:gd name="connsiteX26" fmla="*/ 5826306 w 6236235"/>
              <a:gd name="connsiteY26" fmla="*/ 2629840 h 6845289"/>
              <a:gd name="connsiteX27" fmla="*/ 5848464 w 6236235"/>
              <a:gd name="connsiteY27" fmla="*/ 3004845 h 6845289"/>
              <a:gd name="connsiteX28" fmla="*/ 6202997 w 6236235"/>
              <a:gd name="connsiteY28" fmla="*/ 2927638 h 6845289"/>
              <a:gd name="connsiteX29" fmla="*/ 6202997 w 6236235"/>
              <a:gd name="connsiteY29" fmla="*/ 2938668 h 6845289"/>
              <a:gd name="connsiteX30" fmla="*/ 5848464 w 6236235"/>
              <a:gd name="connsiteY30" fmla="*/ 3181318 h 6845289"/>
              <a:gd name="connsiteX31" fmla="*/ 5604724 w 6236235"/>
              <a:gd name="connsiteY31" fmla="*/ 3721766 h 6845289"/>
              <a:gd name="connsiteX32" fmla="*/ 5671198 w 6236235"/>
              <a:gd name="connsiteY32" fmla="*/ 4008533 h 6845289"/>
              <a:gd name="connsiteX33" fmla="*/ 5926019 w 6236235"/>
              <a:gd name="connsiteY33" fmla="*/ 4107799 h 6845289"/>
              <a:gd name="connsiteX34" fmla="*/ 5926019 w 6236235"/>
              <a:gd name="connsiteY34" fmla="*/ 4118828 h 6845289"/>
              <a:gd name="connsiteX35" fmla="*/ 5748752 w 6236235"/>
              <a:gd name="connsiteY35" fmla="*/ 4273243 h 6845289"/>
              <a:gd name="connsiteX36" fmla="*/ 5837385 w 6236235"/>
              <a:gd name="connsiteY36" fmla="*/ 4460745 h 6845289"/>
              <a:gd name="connsiteX37" fmla="*/ 5837385 w 6236235"/>
              <a:gd name="connsiteY37" fmla="*/ 4482804 h 6845289"/>
              <a:gd name="connsiteX38" fmla="*/ 5682277 w 6236235"/>
              <a:gd name="connsiteY38" fmla="*/ 4537952 h 6845289"/>
              <a:gd name="connsiteX39" fmla="*/ 5770911 w 6236235"/>
              <a:gd name="connsiteY39" fmla="*/ 4780602 h 6845289"/>
              <a:gd name="connsiteX40" fmla="*/ 5682277 w 6236235"/>
              <a:gd name="connsiteY40" fmla="*/ 4923985 h 6845289"/>
              <a:gd name="connsiteX41" fmla="*/ 5859544 w 6236235"/>
              <a:gd name="connsiteY41" fmla="*/ 5276931 h 6845289"/>
              <a:gd name="connsiteX42" fmla="*/ 6036810 w 6236235"/>
              <a:gd name="connsiteY42" fmla="*/ 5365167 h 6845289"/>
              <a:gd name="connsiteX43" fmla="*/ 6036810 w 6236235"/>
              <a:gd name="connsiteY43" fmla="*/ 5398256 h 6845289"/>
              <a:gd name="connsiteX44" fmla="*/ 5826306 w 6236235"/>
              <a:gd name="connsiteY44" fmla="*/ 5464433 h 6845289"/>
              <a:gd name="connsiteX45" fmla="*/ 5804148 w 6236235"/>
              <a:gd name="connsiteY45" fmla="*/ 5762231 h 6845289"/>
              <a:gd name="connsiteX46" fmla="*/ 6092206 w 6236235"/>
              <a:gd name="connsiteY46" fmla="*/ 5707084 h 6845289"/>
              <a:gd name="connsiteX47" fmla="*/ 6103285 w 6236235"/>
              <a:gd name="connsiteY47" fmla="*/ 5729142 h 6845289"/>
              <a:gd name="connsiteX48" fmla="*/ 5948177 w 6236235"/>
              <a:gd name="connsiteY48" fmla="*/ 5817379 h 6845289"/>
              <a:gd name="connsiteX49" fmla="*/ 5804148 w 6236235"/>
              <a:gd name="connsiteY49" fmla="*/ 6060029 h 6845289"/>
              <a:gd name="connsiteX50" fmla="*/ 5992493 w 6236235"/>
              <a:gd name="connsiteY50" fmla="*/ 6148266 h 6845289"/>
              <a:gd name="connsiteX51" fmla="*/ 5992493 w 6236235"/>
              <a:gd name="connsiteY51" fmla="*/ 6192384 h 6845289"/>
              <a:gd name="connsiteX52" fmla="*/ 5837385 w 6236235"/>
              <a:gd name="connsiteY52" fmla="*/ 6269590 h 6845289"/>
              <a:gd name="connsiteX53" fmla="*/ 5815227 w 6236235"/>
              <a:gd name="connsiteY53" fmla="*/ 6710772 h 6845289"/>
              <a:gd name="connsiteX54" fmla="*/ 5737673 w 6236235"/>
              <a:gd name="connsiteY54" fmla="*/ 6832097 h 6845289"/>
              <a:gd name="connsiteX55" fmla="*/ 12575 w 6236235"/>
              <a:gd name="connsiteY55" fmla="*/ 6845289 h 6845289"/>
              <a:gd name="connsiteX56" fmla="*/ 1 w 6236235"/>
              <a:gd name="connsiteY56" fmla="*/ 0 h 684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236235" h="6845289">
                <a:moveTo>
                  <a:pt x="1" y="0"/>
                </a:moveTo>
                <a:lnTo>
                  <a:pt x="5671198" y="4809"/>
                </a:lnTo>
                <a:lnTo>
                  <a:pt x="5438536" y="324665"/>
                </a:lnTo>
                <a:lnTo>
                  <a:pt x="5527169" y="534227"/>
                </a:lnTo>
                <a:lnTo>
                  <a:pt x="5715515" y="457020"/>
                </a:lnTo>
                <a:lnTo>
                  <a:pt x="5892781" y="137163"/>
                </a:lnTo>
                <a:lnTo>
                  <a:pt x="5914940" y="148192"/>
                </a:lnTo>
                <a:lnTo>
                  <a:pt x="5892781" y="401872"/>
                </a:lnTo>
                <a:lnTo>
                  <a:pt x="6025731" y="688640"/>
                </a:lnTo>
                <a:lnTo>
                  <a:pt x="5815227" y="1195999"/>
                </a:lnTo>
                <a:lnTo>
                  <a:pt x="6236235" y="1140851"/>
                </a:lnTo>
                <a:lnTo>
                  <a:pt x="6236235" y="1173940"/>
                </a:lnTo>
                <a:lnTo>
                  <a:pt x="5715515" y="1471738"/>
                </a:lnTo>
                <a:lnTo>
                  <a:pt x="5837385" y="1659240"/>
                </a:lnTo>
                <a:lnTo>
                  <a:pt x="6158681" y="1615123"/>
                </a:lnTo>
                <a:lnTo>
                  <a:pt x="6158681" y="1626152"/>
                </a:lnTo>
                <a:lnTo>
                  <a:pt x="6081127" y="2100422"/>
                </a:lnTo>
                <a:lnTo>
                  <a:pt x="6058969" y="2100422"/>
                </a:lnTo>
                <a:lnTo>
                  <a:pt x="5649039" y="1747476"/>
                </a:lnTo>
                <a:lnTo>
                  <a:pt x="5660119" y="2067334"/>
                </a:lnTo>
                <a:lnTo>
                  <a:pt x="5781989" y="2111451"/>
                </a:lnTo>
                <a:lnTo>
                  <a:pt x="5781989" y="2133511"/>
                </a:lnTo>
                <a:lnTo>
                  <a:pt x="5671198" y="2287924"/>
                </a:lnTo>
                <a:lnTo>
                  <a:pt x="5793068" y="2464398"/>
                </a:lnTo>
                <a:lnTo>
                  <a:pt x="6025731" y="2486456"/>
                </a:lnTo>
                <a:lnTo>
                  <a:pt x="6025731" y="2508515"/>
                </a:lnTo>
                <a:lnTo>
                  <a:pt x="5826306" y="2629840"/>
                </a:lnTo>
                <a:lnTo>
                  <a:pt x="5848464" y="3004845"/>
                </a:lnTo>
                <a:lnTo>
                  <a:pt x="6202997" y="2927638"/>
                </a:lnTo>
                <a:lnTo>
                  <a:pt x="6202997" y="2938668"/>
                </a:lnTo>
                <a:lnTo>
                  <a:pt x="5848464" y="3181318"/>
                </a:lnTo>
                <a:lnTo>
                  <a:pt x="5604724" y="3721766"/>
                </a:lnTo>
                <a:lnTo>
                  <a:pt x="5671198" y="4008533"/>
                </a:lnTo>
                <a:lnTo>
                  <a:pt x="5926019" y="4107799"/>
                </a:lnTo>
                <a:lnTo>
                  <a:pt x="5926019" y="4118828"/>
                </a:lnTo>
                <a:lnTo>
                  <a:pt x="5748752" y="4273243"/>
                </a:lnTo>
                <a:lnTo>
                  <a:pt x="5837385" y="4460745"/>
                </a:lnTo>
                <a:lnTo>
                  <a:pt x="5837385" y="4482804"/>
                </a:lnTo>
                <a:lnTo>
                  <a:pt x="5682277" y="4537952"/>
                </a:lnTo>
                <a:lnTo>
                  <a:pt x="5770911" y="4780602"/>
                </a:lnTo>
                <a:lnTo>
                  <a:pt x="5682277" y="4923985"/>
                </a:lnTo>
                <a:lnTo>
                  <a:pt x="5859544" y="5276931"/>
                </a:lnTo>
                <a:lnTo>
                  <a:pt x="6036810" y="5365167"/>
                </a:lnTo>
                <a:lnTo>
                  <a:pt x="6036810" y="5398256"/>
                </a:lnTo>
                <a:lnTo>
                  <a:pt x="5826306" y="5464433"/>
                </a:lnTo>
                <a:lnTo>
                  <a:pt x="5804148" y="5762231"/>
                </a:lnTo>
                <a:lnTo>
                  <a:pt x="6092206" y="5707084"/>
                </a:lnTo>
                <a:lnTo>
                  <a:pt x="6103285" y="5729142"/>
                </a:lnTo>
                <a:lnTo>
                  <a:pt x="5948177" y="5817379"/>
                </a:lnTo>
                <a:lnTo>
                  <a:pt x="5804148" y="6060029"/>
                </a:lnTo>
                <a:lnTo>
                  <a:pt x="5992493" y="6148266"/>
                </a:lnTo>
                <a:lnTo>
                  <a:pt x="5992493" y="6192384"/>
                </a:lnTo>
                <a:lnTo>
                  <a:pt x="5837385" y="6269590"/>
                </a:lnTo>
                <a:lnTo>
                  <a:pt x="5815227" y="6710772"/>
                </a:lnTo>
                <a:lnTo>
                  <a:pt x="5737673" y="6832097"/>
                </a:lnTo>
                <a:lnTo>
                  <a:pt x="12575" y="6845289"/>
                </a:lnTo>
                <a:cubicBezTo>
                  <a:pt x="12576" y="4572482"/>
                  <a:pt x="0" y="2272808"/>
                  <a:pt x="1" y="0"/>
                </a:cubicBezTo>
                <a:close/>
              </a:path>
            </a:pathLst>
          </a:custGeom>
        </p:spPr>
        <p:txBody>
          <a:bodyPr wrap="square">
            <a:noAutofit/>
          </a:bodyPr>
          <a:lstStyle/>
          <a:p>
            <a:r>
              <a:rPr lang="nb-NO"/>
              <a:t>Klikk på ikonet for å legge til et bilde</a:t>
            </a:r>
            <a:endParaRPr lang="nb-NO" dirty="0"/>
          </a:p>
        </p:txBody>
      </p:sp>
      <p:pic>
        <p:nvPicPr>
          <p:cNvPr id="13" name="Bilde 12">
            <a:extLst>
              <a:ext uri="{FF2B5EF4-FFF2-40B4-BE49-F238E27FC236}">
                <a16:creationId xmlns:a16="http://schemas.microsoft.com/office/drawing/2014/main" id="{B52915FC-7FB9-734E-83EA-23EF63C465BF}"/>
              </a:ext>
            </a:extLst>
          </p:cNvPr>
          <p:cNvPicPr>
            <a:picLocks noChangeAspect="1"/>
          </p:cNvPicPr>
          <p:nvPr userDrawn="1"/>
        </p:nvPicPr>
        <p:blipFill>
          <a:blip r:embed="rId2"/>
          <a:srcRect/>
          <a:stretch/>
        </p:blipFill>
        <p:spPr>
          <a:xfrm>
            <a:off x="10692000" y="162000"/>
            <a:ext cx="1457452" cy="1148588"/>
          </a:xfrm>
          <a:prstGeom prst="rect">
            <a:avLst/>
          </a:prstGeom>
        </p:spPr>
      </p:pic>
      <p:sp>
        <p:nvSpPr>
          <p:cNvPr id="17" name="Rektangel 16">
            <a:extLst>
              <a:ext uri="{FF2B5EF4-FFF2-40B4-BE49-F238E27FC236}">
                <a16:creationId xmlns:a16="http://schemas.microsoft.com/office/drawing/2014/main" id="{02F897AA-DBB5-8E4A-BBB8-2E9F565E194D}"/>
              </a:ext>
            </a:extLst>
          </p:cNvPr>
          <p:cNvSpPr/>
          <p:nvPr userDrawn="1"/>
        </p:nvSpPr>
        <p:spPr>
          <a:xfrm>
            <a:off x="0" y="1625670"/>
            <a:ext cx="212400" cy="1188000"/>
          </a:xfrm>
          <a:prstGeom prst="rect">
            <a:avLst/>
          </a:prstGeom>
          <a:solidFill>
            <a:srgbClr val="FF45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Title 1">
            <a:extLst>
              <a:ext uri="{FF2B5EF4-FFF2-40B4-BE49-F238E27FC236}">
                <a16:creationId xmlns:a16="http://schemas.microsoft.com/office/drawing/2014/main" id="{1D83E94D-AC64-B549-AD52-CE2D1153423C}"/>
              </a:ext>
            </a:extLst>
          </p:cNvPr>
          <p:cNvSpPr>
            <a:spLocks noGrp="1"/>
          </p:cNvSpPr>
          <p:nvPr>
            <p:ph type="title"/>
          </p:nvPr>
        </p:nvSpPr>
        <p:spPr>
          <a:xfrm>
            <a:off x="6710763" y="1703160"/>
            <a:ext cx="5067947" cy="1119156"/>
          </a:xfrm>
        </p:spPr>
        <p:txBody>
          <a:bodyPr/>
          <a:lstStyle/>
          <a:p>
            <a:r>
              <a:rPr lang="nb-NO"/>
              <a:t>Klikk for å redigere tittelstil</a:t>
            </a:r>
            <a:endParaRPr lang="en-US" dirty="0"/>
          </a:p>
        </p:txBody>
      </p:sp>
      <p:sp>
        <p:nvSpPr>
          <p:cNvPr id="8" name="Content Placeholder 2">
            <a:extLst>
              <a:ext uri="{FF2B5EF4-FFF2-40B4-BE49-F238E27FC236}">
                <a16:creationId xmlns:a16="http://schemas.microsoft.com/office/drawing/2014/main" id="{4F198CC8-5076-C04B-A596-36B55CE6AE15}"/>
              </a:ext>
            </a:extLst>
          </p:cNvPr>
          <p:cNvSpPr>
            <a:spLocks noGrp="1"/>
          </p:cNvSpPr>
          <p:nvPr>
            <p:ph sz="half" idx="1"/>
          </p:nvPr>
        </p:nvSpPr>
        <p:spPr>
          <a:xfrm>
            <a:off x="6710763" y="2941372"/>
            <a:ext cx="5067947" cy="350491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3621522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e i kystlinje - sand">
    <p:bg>
      <p:bgPr>
        <a:solidFill>
          <a:srgbClr val="F9F6F3"/>
        </a:solidFill>
        <a:effectLst/>
      </p:bgPr>
    </p:bg>
    <p:spTree>
      <p:nvGrpSpPr>
        <p:cNvPr id="1" name=""/>
        <p:cNvGrpSpPr/>
        <p:nvPr/>
      </p:nvGrpSpPr>
      <p:grpSpPr>
        <a:xfrm>
          <a:off x="0" y="0"/>
          <a:ext cx="0" cy="0"/>
          <a:chOff x="0" y="0"/>
          <a:chExt cx="0" cy="0"/>
        </a:xfrm>
      </p:grpSpPr>
      <p:sp>
        <p:nvSpPr>
          <p:cNvPr id="12" name="Plassholder for bilde 11">
            <a:extLst>
              <a:ext uri="{FF2B5EF4-FFF2-40B4-BE49-F238E27FC236}">
                <a16:creationId xmlns:a16="http://schemas.microsoft.com/office/drawing/2014/main" id="{A8D5AEB3-CE1A-2446-9ECA-5B48DF940DA5}"/>
              </a:ext>
            </a:extLst>
          </p:cNvPr>
          <p:cNvSpPr>
            <a:spLocks noGrp="1"/>
          </p:cNvSpPr>
          <p:nvPr>
            <p:ph type="pic" sz="quarter" idx="10"/>
          </p:nvPr>
        </p:nvSpPr>
        <p:spPr>
          <a:xfrm>
            <a:off x="-38481" y="-38637"/>
            <a:ext cx="6310255" cy="6935275"/>
          </a:xfrm>
          <a:custGeom>
            <a:avLst/>
            <a:gdLst>
              <a:gd name="connsiteX0" fmla="*/ 2 w 8950581"/>
              <a:gd name="connsiteY0" fmla="*/ 0 h 6858000"/>
              <a:gd name="connsiteX1" fmla="*/ 8385544 w 8950581"/>
              <a:gd name="connsiteY1" fmla="*/ 17520 h 6858000"/>
              <a:gd name="connsiteX2" fmla="*/ 8152882 w 8950581"/>
              <a:gd name="connsiteY2" fmla="*/ 337376 h 6858000"/>
              <a:gd name="connsiteX3" fmla="*/ 8241515 w 8950581"/>
              <a:gd name="connsiteY3" fmla="*/ 546938 h 6858000"/>
              <a:gd name="connsiteX4" fmla="*/ 8429861 w 8950581"/>
              <a:gd name="connsiteY4" fmla="*/ 469731 h 6858000"/>
              <a:gd name="connsiteX5" fmla="*/ 8607127 w 8950581"/>
              <a:gd name="connsiteY5" fmla="*/ 149874 h 6858000"/>
              <a:gd name="connsiteX6" fmla="*/ 8629286 w 8950581"/>
              <a:gd name="connsiteY6" fmla="*/ 160903 h 6858000"/>
              <a:gd name="connsiteX7" fmla="*/ 8607127 w 8950581"/>
              <a:gd name="connsiteY7" fmla="*/ 414583 h 6858000"/>
              <a:gd name="connsiteX8" fmla="*/ 8740077 w 8950581"/>
              <a:gd name="connsiteY8" fmla="*/ 701351 h 6858000"/>
              <a:gd name="connsiteX9" fmla="*/ 8529573 w 8950581"/>
              <a:gd name="connsiteY9" fmla="*/ 1208710 h 6858000"/>
              <a:gd name="connsiteX10" fmla="*/ 8950581 w 8950581"/>
              <a:gd name="connsiteY10" fmla="*/ 1153562 h 6858000"/>
              <a:gd name="connsiteX11" fmla="*/ 8950581 w 8950581"/>
              <a:gd name="connsiteY11" fmla="*/ 1186651 h 6858000"/>
              <a:gd name="connsiteX12" fmla="*/ 8429861 w 8950581"/>
              <a:gd name="connsiteY12" fmla="*/ 1484449 h 6858000"/>
              <a:gd name="connsiteX13" fmla="*/ 8551731 w 8950581"/>
              <a:gd name="connsiteY13" fmla="*/ 1671951 h 6858000"/>
              <a:gd name="connsiteX14" fmla="*/ 8873027 w 8950581"/>
              <a:gd name="connsiteY14" fmla="*/ 1627834 h 6858000"/>
              <a:gd name="connsiteX15" fmla="*/ 8873027 w 8950581"/>
              <a:gd name="connsiteY15" fmla="*/ 1638863 h 6858000"/>
              <a:gd name="connsiteX16" fmla="*/ 8795473 w 8950581"/>
              <a:gd name="connsiteY16" fmla="*/ 2113133 h 6858000"/>
              <a:gd name="connsiteX17" fmla="*/ 8773315 w 8950581"/>
              <a:gd name="connsiteY17" fmla="*/ 2113133 h 6858000"/>
              <a:gd name="connsiteX18" fmla="*/ 8363385 w 8950581"/>
              <a:gd name="connsiteY18" fmla="*/ 1760187 h 6858000"/>
              <a:gd name="connsiteX19" fmla="*/ 8374465 w 8950581"/>
              <a:gd name="connsiteY19" fmla="*/ 2080045 h 6858000"/>
              <a:gd name="connsiteX20" fmla="*/ 8496335 w 8950581"/>
              <a:gd name="connsiteY20" fmla="*/ 2124162 h 6858000"/>
              <a:gd name="connsiteX21" fmla="*/ 8496335 w 8950581"/>
              <a:gd name="connsiteY21" fmla="*/ 2146222 h 6858000"/>
              <a:gd name="connsiteX22" fmla="*/ 8385544 w 8950581"/>
              <a:gd name="connsiteY22" fmla="*/ 2300635 h 6858000"/>
              <a:gd name="connsiteX23" fmla="*/ 8507414 w 8950581"/>
              <a:gd name="connsiteY23" fmla="*/ 2477109 h 6858000"/>
              <a:gd name="connsiteX24" fmla="*/ 8740077 w 8950581"/>
              <a:gd name="connsiteY24" fmla="*/ 2499167 h 6858000"/>
              <a:gd name="connsiteX25" fmla="*/ 8740077 w 8950581"/>
              <a:gd name="connsiteY25" fmla="*/ 2521226 h 6858000"/>
              <a:gd name="connsiteX26" fmla="*/ 8540652 w 8950581"/>
              <a:gd name="connsiteY26" fmla="*/ 2642551 h 6858000"/>
              <a:gd name="connsiteX27" fmla="*/ 8562810 w 8950581"/>
              <a:gd name="connsiteY27" fmla="*/ 3017556 h 6858000"/>
              <a:gd name="connsiteX28" fmla="*/ 8917343 w 8950581"/>
              <a:gd name="connsiteY28" fmla="*/ 2940349 h 6858000"/>
              <a:gd name="connsiteX29" fmla="*/ 8917343 w 8950581"/>
              <a:gd name="connsiteY29" fmla="*/ 2951379 h 6858000"/>
              <a:gd name="connsiteX30" fmla="*/ 8562810 w 8950581"/>
              <a:gd name="connsiteY30" fmla="*/ 3194029 h 6858000"/>
              <a:gd name="connsiteX31" fmla="*/ 8319070 w 8950581"/>
              <a:gd name="connsiteY31" fmla="*/ 3734477 h 6858000"/>
              <a:gd name="connsiteX32" fmla="*/ 8385544 w 8950581"/>
              <a:gd name="connsiteY32" fmla="*/ 4021244 h 6858000"/>
              <a:gd name="connsiteX33" fmla="*/ 8640365 w 8950581"/>
              <a:gd name="connsiteY33" fmla="*/ 4120510 h 6858000"/>
              <a:gd name="connsiteX34" fmla="*/ 8640365 w 8950581"/>
              <a:gd name="connsiteY34" fmla="*/ 4131539 h 6858000"/>
              <a:gd name="connsiteX35" fmla="*/ 8463098 w 8950581"/>
              <a:gd name="connsiteY35" fmla="*/ 4285954 h 6858000"/>
              <a:gd name="connsiteX36" fmla="*/ 8551731 w 8950581"/>
              <a:gd name="connsiteY36" fmla="*/ 4473456 h 6858000"/>
              <a:gd name="connsiteX37" fmla="*/ 8551731 w 8950581"/>
              <a:gd name="connsiteY37" fmla="*/ 4495515 h 6858000"/>
              <a:gd name="connsiteX38" fmla="*/ 8396623 w 8950581"/>
              <a:gd name="connsiteY38" fmla="*/ 4550663 h 6858000"/>
              <a:gd name="connsiteX39" fmla="*/ 8485257 w 8950581"/>
              <a:gd name="connsiteY39" fmla="*/ 4793313 h 6858000"/>
              <a:gd name="connsiteX40" fmla="*/ 8396623 w 8950581"/>
              <a:gd name="connsiteY40" fmla="*/ 4936696 h 6858000"/>
              <a:gd name="connsiteX41" fmla="*/ 8573890 w 8950581"/>
              <a:gd name="connsiteY41" fmla="*/ 5289642 h 6858000"/>
              <a:gd name="connsiteX42" fmla="*/ 8751156 w 8950581"/>
              <a:gd name="connsiteY42" fmla="*/ 5377878 h 6858000"/>
              <a:gd name="connsiteX43" fmla="*/ 8751156 w 8950581"/>
              <a:gd name="connsiteY43" fmla="*/ 5410967 h 6858000"/>
              <a:gd name="connsiteX44" fmla="*/ 8540652 w 8950581"/>
              <a:gd name="connsiteY44" fmla="*/ 5477144 h 6858000"/>
              <a:gd name="connsiteX45" fmla="*/ 8518494 w 8950581"/>
              <a:gd name="connsiteY45" fmla="*/ 5774942 h 6858000"/>
              <a:gd name="connsiteX46" fmla="*/ 8806552 w 8950581"/>
              <a:gd name="connsiteY46" fmla="*/ 5719795 h 6858000"/>
              <a:gd name="connsiteX47" fmla="*/ 8817631 w 8950581"/>
              <a:gd name="connsiteY47" fmla="*/ 5741853 h 6858000"/>
              <a:gd name="connsiteX48" fmla="*/ 8662523 w 8950581"/>
              <a:gd name="connsiteY48" fmla="*/ 5830090 h 6858000"/>
              <a:gd name="connsiteX49" fmla="*/ 8518494 w 8950581"/>
              <a:gd name="connsiteY49" fmla="*/ 6072740 h 6858000"/>
              <a:gd name="connsiteX50" fmla="*/ 8706839 w 8950581"/>
              <a:gd name="connsiteY50" fmla="*/ 6160977 h 6858000"/>
              <a:gd name="connsiteX51" fmla="*/ 8706839 w 8950581"/>
              <a:gd name="connsiteY51" fmla="*/ 6205095 h 6858000"/>
              <a:gd name="connsiteX52" fmla="*/ 8551731 w 8950581"/>
              <a:gd name="connsiteY52" fmla="*/ 6282301 h 6858000"/>
              <a:gd name="connsiteX53" fmla="*/ 8529573 w 8950581"/>
              <a:gd name="connsiteY53" fmla="*/ 6723483 h 6858000"/>
              <a:gd name="connsiteX54" fmla="*/ 8452019 w 8950581"/>
              <a:gd name="connsiteY54" fmla="*/ 6844808 h 6858000"/>
              <a:gd name="connsiteX55" fmla="*/ 0 w 8950581"/>
              <a:gd name="connsiteY55" fmla="*/ 6858000 h 6858000"/>
              <a:gd name="connsiteX56" fmla="*/ 2 w 8950581"/>
              <a:gd name="connsiteY56" fmla="*/ 0 h 6858000"/>
              <a:gd name="connsiteX0" fmla="*/ 283337 w 8950581"/>
              <a:gd name="connsiteY0" fmla="*/ 0 h 6858000"/>
              <a:gd name="connsiteX1" fmla="*/ 8385544 w 8950581"/>
              <a:gd name="connsiteY1" fmla="*/ 17520 h 6858000"/>
              <a:gd name="connsiteX2" fmla="*/ 8152882 w 8950581"/>
              <a:gd name="connsiteY2" fmla="*/ 337376 h 6858000"/>
              <a:gd name="connsiteX3" fmla="*/ 8241515 w 8950581"/>
              <a:gd name="connsiteY3" fmla="*/ 546938 h 6858000"/>
              <a:gd name="connsiteX4" fmla="*/ 8429861 w 8950581"/>
              <a:gd name="connsiteY4" fmla="*/ 469731 h 6858000"/>
              <a:gd name="connsiteX5" fmla="*/ 8607127 w 8950581"/>
              <a:gd name="connsiteY5" fmla="*/ 149874 h 6858000"/>
              <a:gd name="connsiteX6" fmla="*/ 8629286 w 8950581"/>
              <a:gd name="connsiteY6" fmla="*/ 160903 h 6858000"/>
              <a:gd name="connsiteX7" fmla="*/ 8607127 w 8950581"/>
              <a:gd name="connsiteY7" fmla="*/ 414583 h 6858000"/>
              <a:gd name="connsiteX8" fmla="*/ 8740077 w 8950581"/>
              <a:gd name="connsiteY8" fmla="*/ 701351 h 6858000"/>
              <a:gd name="connsiteX9" fmla="*/ 8529573 w 8950581"/>
              <a:gd name="connsiteY9" fmla="*/ 1208710 h 6858000"/>
              <a:gd name="connsiteX10" fmla="*/ 8950581 w 8950581"/>
              <a:gd name="connsiteY10" fmla="*/ 1153562 h 6858000"/>
              <a:gd name="connsiteX11" fmla="*/ 8950581 w 8950581"/>
              <a:gd name="connsiteY11" fmla="*/ 1186651 h 6858000"/>
              <a:gd name="connsiteX12" fmla="*/ 8429861 w 8950581"/>
              <a:gd name="connsiteY12" fmla="*/ 1484449 h 6858000"/>
              <a:gd name="connsiteX13" fmla="*/ 8551731 w 8950581"/>
              <a:gd name="connsiteY13" fmla="*/ 1671951 h 6858000"/>
              <a:gd name="connsiteX14" fmla="*/ 8873027 w 8950581"/>
              <a:gd name="connsiteY14" fmla="*/ 1627834 h 6858000"/>
              <a:gd name="connsiteX15" fmla="*/ 8873027 w 8950581"/>
              <a:gd name="connsiteY15" fmla="*/ 1638863 h 6858000"/>
              <a:gd name="connsiteX16" fmla="*/ 8795473 w 8950581"/>
              <a:gd name="connsiteY16" fmla="*/ 2113133 h 6858000"/>
              <a:gd name="connsiteX17" fmla="*/ 8773315 w 8950581"/>
              <a:gd name="connsiteY17" fmla="*/ 2113133 h 6858000"/>
              <a:gd name="connsiteX18" fmla="*/ 8363385 w 8950581"/>
              <a:gd name="connsiteY18" fmla="*/ 1760187 h 6858000"/>
              <a:gd name="connsiteX19" fmla="*/ 8374465 w 8950581"/>
              <a:gd name="connsiteY19" fmla="*/ 2080045 h 6858000"/>
              <a:gd name="connsiteX20" fmla="*/ 8496335 w 8950581"/>
              <a:gd name="connsiteY20" fmla="*/ 2124162 h 6858000"/>
              <a:gd name="connsiteX21" fmla="*/ 8496335 w 8950581"/>
              <a:gd name="connsiteY21" fmla="*/ 2146222 h 6858000"/>
              <a:gd name="connsiteX22" fmla="*/ 8385544 w 8950581"/>
              <a:gd name="connsiteY22" fmla="*/ 2300635 h 6858000"/>
              <a:gd name="connsiteX23" fmla="*/ 8507414 w 8950581"/>
              <a:gd name="connsiteY23" fmla="*/ 2477109 h 6858000"/>
              <a:gd name="connsiteX24" fmla="*/ 8740077 w 8950581"/>
              <a:gd name="connsiteY24" fmla="*/ 2499167 h 6858000"/>
              <a:gd name="connsiteX25" fmla="*/ 8740077 w 8950581"/>
              <a:gd name="connsiteY25" fmla="*/ 2521226 h 6858000"/>
              <a:gd name="connsiteX26" fmla="*/ 8540652 w 8950581"/>
              <a:gd name="connsiteY26" fmla="*/ 2642551 h 6858000"/>
              <a:gd name="connsiteX27" fmla="*/ 8562810 w 8950581"/>
              <a:gd name="connsiteY27" fmla="*/ 3017556 h 6858000"/>
              <a:gd name="connsiteX28" fmla="*/ 8917343 w 8950581"/>
              <a:gd name="connsiteY28" fmla="*/ 2940349 h 6858000"/>
              <a:gd name="connsiteX29" fmla="*/ 8917343 w 8950581"/>
              <a:gd name="connsiteY29" fmla="*/ 2951379 h 6858000"/>
              <a:gd name="connsiteX30" fmla="*/ 8562810 w 8950581"/>
              <a:gd name="connsiteY30" fmla="*/ 3194029 h 6858000"/>
              <a:gd name="connsiteX31" fmla="*/ 8319070 w 8950581"/>
              <a:gd name="connsiteY31" fmla="*/ 3734477 h 6858000"/>
              <a:gd name="connsiteX32" fmla="*/ 8385544 w 8950581"/>
              <a:gd name="connsiteY32" fmla="*/ 4021244 h 6858000"/>
              <a:gd name="connsiteX33" fmla="*/ 8640365 w 8950581"/>
              <a:gd name="connsiteY33" fmla="*/ 4120510 h 6858000"/>
              <a:gd name="connsiteX34" fmla="*/ 8640365 w 8950581"/>
              <a:gd name="connsiteY34" fmla="*/ 4131539 h 6858000"/>
              <a:gd name="connsiteX35" fmla="*/ 8463098 w 8950581"/>
              <a:gd name="connsiteY35" fmla="*/ 4285954 h 6858000"/>
              <a:gd name="connsiteX36" fmla="*/ 8551731 w 8950581"/>
              <a:gd name="connsiteY36" fmla="*/ 4473456 h 6858000"/>
              <a:gd name="connsiteX37" fmla="*/ 8551731 w 8950581"/>
              <a:gd name="connsiteY37" fmla="*/ 4495515 h 6858000"/>
              <a:gd name="connsiteX38" fmla="*/ 8396623 w 8950581"/>
              <a:gd name="connsiteY38" fmla="*/ 4550663 h 6858000"/>
              <a:gd name="connsiteX39" fmla="*/ 8485257 w 8950581"/>
              <a:gd name="connsiteY39" fmla="*/ 4793313 h 6858000"/>
              <a:gd name="connsiteX40" fmla="*/ 8396623 w 8950581"/>
              <a:gd name="connsiteY40" fmla="*/ 4936696 h 6858000"/>
              <a:gd name="connsiteX41" fmla="*/ 8573890 w 8950581"/>
              <a:gd name="connsiteY41" fmla="*/ 5289642 h 6858000"/>
              <a:gd name="connsiteX42" fmla="*/ 8751156 w 8950581"/>
              <a:gd name="connsiteY42" fmla="*/ 5377878 h 6858000"/>
              <a:gd name="connsiteX43" fmla="*/ 8751156 w 8950581"/>
              <a:gd name="connsiteY43" fmla="*/ 5410967 h 6858000"/>
              <a:gd name="connsiteX44" fmla="*/ 8540652 w 8950581"/>
              <a:gd name="connsiteY44" fmla="*/ 5477144 h 6858000"/>
              <a:gd name="connsiteX45" fmla="*/ 8518494 w 8950581"/>
              <a:gd name="connsiteY45" fmla="*/ 5774942 h 6858000"/>
              <a:gd name="connsiteX46" fmla="*/ 8806552 w 8950581"/>
              <a:gd name="connsiteY46" fmla="*/ 5719795 h 6858000"/>
              <a:gd name="connsiteX47" fmla="*/ 8817631 w 8950581"/>
              <a:gd name="connsiteY47" fmla="*/ 5741853 h 6858000"/>
              <a:gd name="connsiteX48" fmla="*/ 8662523 w 8950581"/>
              <a:gd name="connsiteY48" fmla="*/ 5830090 h 6858000"/>
              <a:gd name="connsiteX49" fmla="*/ 8518494 w 8950581"/>
              <a:gd name="connsiteY49" fmla="*/ 6072740 h 6858000"/>
              <a:gd name="connsiteX50" fmla="*/ 8706839 w 8950581"/>
              <a:gd name="connsiteY50" fmla="*/ 6160977 h 6858000"/>
              <a:gd name="connsiteX51" fmla="*/ 8706839 w 8950581"/>
              <a:gd name="connsiteY51" fmla="*/ 6205095 h 6858000"/>
              <a:gd name="connsiteX52" fmla="*/ 8551731 w 8950581"/>
              <a:gd name="connsiteY52" fmla="*/ 6282301 h 6858000"/>
              <a:gd name="connsiteX53" fmla="*/ 8529573 w 8950581"/>
              <a:gd name="connsiteY53" fmla="*/ 6723483 h 6858000"/>
              <a:gd name="connsiteX54" fmla="*/ 8452019 w 8950581"/>
              <a:gd name="connsiteY54" fmla="*/ 6844808 h 6858000"/>
              <a:gd name="connsiteX55" fmla="*/ 0 w 8950581"/>
              <a:gd name="connsiteY55" fmla="*/ 6858000 h 6858000"/>
              <a:gd name="connsiteX56" fmla="*/ 283337 w 8950581"/>
              <a:gd name="connsiteY56" fmla="*/ 0 h 6858000"/>
              <a:gd name="connsiteX0" fmla="*/ 12881 w 8680125"/>
              <a:gd name="connsiteY0" fmla="*/ 0 h 6858000"/>
              <a:gd name="connsiteX1" fmla="*/ 8115088 w 8680125"/>
              <a:gd name="connsiteY1" fmla="*/ 17520 h 6858000"/>
              <a:gd name="connsiteX2" fmla="*/ 7882426 w 8680125"/>
              <a:gd name="connsiteY2" fmla="*/ 337376 h 6858000"/>
              <a:gd name="connsiteX3" fmla="*/ 7971059 w 8680125"/>
              <a:gd name="connsiteY3" fmla="*/ 546938 h 6858000"/>
              <a:gd name="connsiteX4" fmla="*/ 8159405 w 8680125"/>
              <a:gd name="connsiteY4" fmla="*/ 469731 h 6858000"/>
              <a:gd name="connsiteX5" fmla="*/ 8336671 w 8680125"/>
              <a:gd name="connsiteY5" fmla="*/ 149874 h 6858000"/>
              <a:gd name="connsiteX6" fmla="*/ 8358830 w 8680125"/>
              <a:gd name="connsiteY6" fmla="*/ 160903 h 6858000"/>
              <a:gd name="connsiteX7" fmla="*/ 8336671 w 8680125"/>
              <a:gd name="connsiteY7" fmla="*/ 414583 h 6858000"/>
              <a:gd name="connsiteX8" fmla="*/ 8469621 w 8680125"/>
              <a:gd name="connsiteY8" fmla="*/ 701351 h 6858000"/>
              <a:gd name="connsiteX9" fmla="*/ 8259117 w 8680125"/>
              <a:gd name="connsiteY9" fmla="*/ 1208710 h 6858000"/>
              <a:gd name="connsiteX10" fmla="*/ 8680125 w 8680125"/>
              <a:gd name="connsiteY10" fmla="*/ 1153562 h 6858000"/>
              <a:gd name="connsiteX11" fmla="*/ 8680125 w 8680125"/>
              <a:gd name="connsiteY11" fmla="*/ 1186651 h 6858000"/>
              <a:gd name="connsiteX12" fmla="*/ 8159405 w 8680125"/>
              <a:gd name="connsiteY12" fmla="*/ 1484449 h 6858000"/>
              <a:gd name="connsiteX13" fmla="*/ 8281275 w 8680125"/>
              <a:gd name="connsiteY13" fmla="*/ 1671951 h 6858000"/>
              <a:gd name="connsiteX14" fmla="*/ 8602571 w 8680125"/>
              <a:gd name="connsiteY14" fmla="*/ 1627834 h 6858000"/>
              <a:gd name="connsiteX15" fmla="*/ 8602571 w 8680125"/>
              <a:gd name="connsiteY15" fmla="*/ 1638863 h 6858000"/>
              <a:gd name="connsiteX16" fmla="*/ 8525017 w 8680125"/>
              <a:gd name="connsiteY16" fmla="*/ 2113133 h 6858000"/>
              <a:gd name="connsiteX17" fmla="*/ 8502859 w 8680125"/>
              <a:gd name="connsiteY17" fmla="*/ 2113133 h 6858000"/>
              <a:gd name="connsiteX18" fmla="*/ 8092929 w 8680125"/>
              <a:gd name="connsiteY18" fmla="*/ 1760187 h 6858000"/>
              <a:gd name="connsiteX19" fmla="*/ 8104009 w 8680125"/>
              <a:gd name="connsiteY19" fmla="*/ 2080045 h 6858000"/>
              <a:gd name="connsiteX20" fmla="*/ 8225879 w 8680125"/>
              <a:gd name="connsiteY20" fmla="*/ 2124162 h 6858000"/>
              <a:gd name="connsiteX21" fmla="*/ 8225879 w 8680125"/>
              <a:gd name="connsiteY21" fmla="*/ 2146222 h 6858000"/>
              <a:gd name="connsiteX22" fmla="*/ 8115088 w 8680125"/>
              <a:gd name="connsiteY22" fmla="*/ 2300635 h 6858000"/>
              <a:gd name="connsiteX23" fmla="*/ 8236958 w 8680125"/>
              <a:gd name="connsiteY23" fmla="*/ 2477109 h 6858000"/>
              <a:gd name="connsiteX24" fmla="*/ 8469621 w 8680125"/>
              <a:gd name="connsiteY24" fmla="*/ 2499167 h 6858000"/>
              <a:gd name="connsiteX25" fmla="*/ 8469621 w 8680125"/>
              <a:gd name="connsiteY25" fmla="*/ 2521226 h 6858000"/>
              <a:gd name="connsiteX26" fmla="*/ 8270196 w 8680125"/>
              <a:gd name="connsiteY26" fmla="*/ 2642551 h 6858000"/>
              <a:gd name="connsiteX27" fmla="*/ 8292354 w 8680125"/>
              <a:gd name="connsiteY27" fmla="*/ 3017556 h 6858000"/>
              <a:gd name="connsiteX28" fmla="*/ 8646887 w 8680125"/>
              <a:gd name="connsiteY28" fmla="*/ 2940349 h 6858000"/>
              <a:gd name="connsiteX29" fmla="*/ 8646887 w 8680125"/>
              <a:gd name="connsiteY29" fmla="*/ 2951379 h 6858000"/>
              <a:gd name="connsiteX30" fmla="*/ 8292354 w 8680125"/>
              <a:gd name="connsiteY30" fmla="*/ 3194029 h 6858000"/>
              <a:gd name="connsiteX31" fmla="*/ 8048614 w 8680125"/>
              <a:gd name="connsiteY31" fmla="*/ 3734477 h 6858000"/>
              <a:gd name="connsiteX32" fmla="*/ 8115088 w 8680125"/>
              <a:gd name="connsiteY32" fmla="*/ 4021244 h 6858000"/>
              <a:gd name="connsiteX33" fmla="*/ 8369909 w 8680125"/>
              <a:gd name="connsiteY33" fmla="*/ 4120510 h 6858000"/>
              <a:gd name="connsiteX34" fmla="*/ 8369909 w 8680125"/>
              <a:gd name="connsiteY34" fmla="*/ 4131539 h 6858000"/>
              <a:gd name="connsiteX35" fmla="*/ 8192642 w 8680125"/>
              <a:gd name="connsiteY35" fmla="*/ 4285954 h 6858000"/>
              <a:gd name="connsiteX36" fmla="*/ 8281275 w 8680125"/>
              <a:gd name="connsiteY36" fmla="*/ 4473456 h 6858000"/>
              <a:gd name="connsiteX37" fmla="*/ 8281275 w 8680125"/>
              <a:gd name="connsiteY37" fmla="*/ 4495515 h 6858000"/>
              <a:gd name="connsiteX38" fmla="*/ 8126167 w 8680125"/>
              <a:gd name="connsiteY38" fmla="*/ 4550663 h 6858000"/>
              <a:gd name="connsiteX39" fmla="*/ 8214801 w 8680125"/>
              <a:gd name="connsiteY39" fmla="*/ 4793313 h 6858000"/>
              <a:gd name="connsiteX40" fmla="*/ 8126167 w 8680125"/>
              <a:gd name="connsiteY40" fmla="*/ 4936696 h 6858000"/>
              <a:gd name="connsiteX41" fmla="*/ 8303434 w 8680125"/>
              <a:gd name="connsiteY41" fmla="*/ 5289642 h 6858000"/>
              <a:gd name="connsiteX42" fmla="*/ 8480700 w 8680125"/>
              <a:gd name="connsiteY42" fmla="*/ 5377878 h 6858000"/>
              <a:gd name="connsiteX43" fmla="*/ 8480700 w 8680125"/>
              <a:gd name="connsiteY43" fmla="*/ 5410967 h 6858000"/>
              <a:gd name="connsiteX44" fmla="*/ 8270196 w 8680125"/>
              <a:gd name="connsiteY44" fmla="*/ 5477144 h 6858000"/>
              <a:gd name="connsiteX45" fmla="*/ 8248038 w 8680125"/>
              <a:gd name="connsiteY45" fmla="*/ 5774942 h 6858000"/>
              <a:gd name="connsiteX46" fmla="*/ 8536096 w 8680125"/>
              <a:gd name="connsiteY46" fmla="*/ 5719795 h 6858000"/>
              <a:gd name="connsiteX47" fmla="*/ 8547175 w 8680125"/>
              <a:gd name="connsiteY47" fmla="*/ 5741853 h 6858000"/>
              <a:gd name="connsiteX48" fmla="*/ 8392067 w 8680125"/>
              <a:gd name="connsiteY48" fmla="*/ 5830090 h 6858000"/>
              <a:gd name="connsiteX49" fmla="*/ 8248038 w 8680125"/>
              <a:gd name="connsiteY49" fmla="*/ 6072740 h 6858000"/>
              <a:gd name="connsiteX50" fmla="*/ 8436383 w 8680125"/>
              <a:gd name="connsiteY50" fmla="*/ 6160977 h 6858000"/>
              <a:gd name="connsiteX51" fmla="*/ 8436383 w 8680125"/>
              <a:gd name="connsiteY51" fmla="*/ 6205095 h 6858000"/>
              <a:gd name="connsiteX52" fmla="*/ 8281275 w 8680125"/>
              <a:gd name="connsiteY52" fmla="*/ 6282301 h 6858000"/>
              <a:gd name="connsiteX53" fmla="*/ 8259117 w 8680125"/>
              <a:gd name="connsiteY53" fmla="*/ 6723483 h 6858000"/>
              <a:gd name="connsiteX54" fmla="*/ 8181563 w 8680125"/>
              <a:gd name="connsiteY54" fmla="*/ 6844808 h 6858000"/>
              <a:gd name="connsiteX55" fmla="*/ 0 w 8680125"/>
              <a:gd name="connsiteY55" fmla="*/ 6858000 h 6858000"/>
              <a:gd name="connsiteX56" fmla="*/ 12881 w 8680125"/>
              <a:gd name="connsiteY56" fmla="*/ 0 h 6858000"/>
              <a:gd name="connsiteX0" fmla="*/ 2443891 w 8680125"/>
              <a:gd name="connsiteY0" fmla="*/ 0 h 6845289"/>
              <a:gd name="connsiteX1" fmla="*/ 8115088 w 8680125"/>
              <a:gd name="connsiteY1" fmla="*/ 4809 h 6845289"/>
              <a:gd name="connsiteX2" fmla="*/ 7882426 w 8680125"/>
              <a:gd name="connsiteY2" fmla="*/ 324665 h 6845289"/>
              <a:gd name="connsiteX3" fmla="*/ 7971059 w 8680125"/>
              <a:gd name="connsiteY3" fmla="*/ 534227 h 6845289"/>
              <a:gd name="connsiteX4" fmla="*/ 8159405 w 8680125"/>
              <a:gd name="connsiteY4" fmla="*/ 457020 h 6845289"/>
              <a:gd name="connsiteX5" fmla="*/ 8336671 w 8680125"/>
              <a:gd name="connsiteY5" fmla="*/ 137163 h 6845289"/>
              <a:gd name="connsiteX6" fmla="*/ 8358830 w 8680125"/>
              <a:gd name="connsiteY6" fmla="*/ 148192 h 6845289"/>
              <a:gd name="connsiteX7" fmla="*/ 8336671 w 8680125"/>
              <a:gd name="connsiteY7" fmla="*/ 401872 h 6845289"/>
              <a:gd name="connsiteX8" fmla="*/ 8469621 w 8680125"/>
              <a:gd name="connsiteY8" fmla="*/ 688640 h 6845289"/>
              <a:gd name="connsiteX9" fmla="*/ 8259117 w 8680125"/>
              <a:gd name="connsiteY9" fmla="*/ 1195999 h 6845289"/>
              <a:gd name="connsiteX10" fmla="*/ 8680125 w 8680125"/>
              <a:gd name="connsiteY10" fmla="*/ 1140851 h 6845289"/>
              <a:gd name="connsiteX11" fmla="*/ 8680125 w 8680125"/>
              <a:gd name="connsiteY11" fmla="*/ 1173940 h 6845289"/>
              <a:gd name="connsiteX12" fmla="*/ 8159405 w 8680125"/>
              <a:gd name="connsiteY12" fmla="*/ 1471738 h 6845289"/>
              <a:gd name="connsiteX13" fmla="*/ 8281275 w 8680125"/>
              <a:gd name="connsiteY13" fmla="*/ 1659240 h 6845289"/>
              <a:gd name="connsiteX14" fmla="*/ 8602571 w 8680125"/>
              <a:gd name="connsiteY14" fmla="*/ 1615123 h 6845289"/>
              <a:gd name="connsiteX15" fmla="*/ 8602571 w 8680125"/>
              <a:gd name="connsiteY15" fmla="*/ 1626152 h 6845289"/>
              <a:gd name="connsiteX16" fmla="*/ 8525017 w 8680125"/>
              <a:gd name="connsiteY16" fmla="*/ 2100422 h 6845289"/>
              <a:gd name="connsiteX17" fmla="*/ 8502859 w 8680125"/>
              <a:gd name="connsiteY17" fmla="*/ 2100422 h 6845289"/>
              <a:gd name="connsiteX18" fmla="*/ 8092929 w 8680125"/>
              <a:gd name="connsiteY18" fmla="*/ 1747476 h 6845289"/>
              <a:gd name="connsiteX19" fmla="*/ 8104009 w 8680125"/>
              <a:gd name="connsiteY19" fmla="*/ 2067334 h 6845289"/>
              <a:gd name="connsiteX20" fmla="*/ 8225879 w 8680125"/>
              <a:gd name="connsiteY20" fmla="*/ 2111451 h 6845289"/>
              <a:gd name="connsiteX21" fmla="*/ 8225879 w 8680125"/>
              <a:gd name="connsiteY21" fmla="*/ 2133511 h 6845289"/>
              <a:gd name="connsiteX22" fmla="*/ 8115088 w 8680125"/>
              <a:gd name="connsiteY22" fmla="*/ 2287924 h 6845289"/>
              <a:gd name="connsiteX23" fmla="*/ 8236958 w 8680125"/>
              <a:gd name="connsiteY23" fmla="*/ 2464398 h 6845289"/>
              <a:gd name="connsiteX24" fmla="*/ 8469621 w 8680125"/>
              <a:gd name="connsiteY24" fmla="*/ 2486456 h 6845289"/>
              <a:gd name="connsiteX25" fmla="*/ 8469621 w 8680125"/>
              <a:gd name="connsiteY25" fmla="*/ 2508515 h 6845289"/>
              <a:gd name="connsiteX26" fmla="*/ 8270196 w 8680125"/>
              <a:gd name="connsiteY26" fmla="*/ 2629840 h 6845289"/>
              <a:gd name="connsiteX27" fmla="*/ 8292354 w 8680125"/>
              <a:gd name="connsiteY27" fmla="*/ 3004845 h 6845289"/>
              <a:gd name="connsiteX28" fmla="*/ 8646887 w 8680125"/>
              <a:gd name="connsiteY28" fmla="*/ 2927638 h 6845289"/>
              <a:gd name="connsiteX29" fmla="*/ 8646887 w 8680125"/>
              <a:gd name="connsiteY29" fmla="*/ 2938668 h 6845289"/>
              <a:gd name="connsiteX30" fmla="*/ 8292354 w 8680125"/>
              <a:gd name="connsiteY30" fmla="*/ 3181318 h 6845289"/>
              <a:gd name="connsiteX31" fmla="*/ 8048614 w 8680125"/>
              <a:gd name="connsiteY31" fmla="*/ 3721766 h 6845289"/>
              <a:gd name="connsiteX32" fmla="*/ 8115088 w 8680125"/>
              <a:gd name="connsiteY32" fmla="*/ 4008533 h 6845289"/>
              <a:gd name="connsiteX33" fmla="*/ 8369909 w 8680125"/>
              <a:gd name="connsiteY33" fmla="*/ 4107799 h 6845289"/>
              <a:gd name="connsiteX34" fmla="*/ 8369909 w 8680125"/>
              <a:gd name="connsiteY34" fmla="*/ 4118828 h 6845289"/>
              <a:gd name="connsiteX35" fmla="*/ 8192642 w 8680125"/>
              <a:gd name="connsiteY35" fmla="*/ 4273243 h 6845289"/>
              <a:gd name="connsiteX36" fmla="*/ 8281275 w 8680125"/>
              <a:gd name="connsiteY36" fmla="*/ 4460745 h 6845289"/>
              <a:gd name="connsiteX37" fmla="*/ 8281275 w 8680125"/>
              <a:gd name="connsiteY37" fmla="*/ 4482804 h 6845289"/>
              <a:gd name="connsiteX38" fmla="*/ 8126167 w 8680125"/>
              <a:gd name="connsiteY38" fmla="*/ 4537952 h 6845289"/>
              <a:gd name="connsiteX39" fmla="*/ 8214801 w 8680125"/>
              <a:gd name="connsiteY39" fmla="*/ 4780602 h 6845289"/>
              <a:gd name="connsiteX40" fmla="*/ 8126167 w 8680125"/>
              <a:gd name="connsiteY40" fmla="*/ 4923985 h 6845289"/>
              <a:gd name="connsiteX41" fmla="*/ 8303434 w 8680125"/>
              <a:gd name="connsiteY41" fmla="*/ 5276931 h 6845289"/>
              <a:gd name="connsiteX42" fmla="*/ 8480700 w 8680125"/>
              <a:gd name="connsiteY42" fmla="*/ 5365167 h 6845289"/>
              <a:gd name="connsiteX43" fmla="*/ 8480700 w 8680125"/>
              <a:gd name="connsiteY43" fmla="*/ 5398256 h 6845289"/>
              <a:gd name="connsiteX44" fmla="*/ 8270196 w 8680125"/>
              <a:gd name="connsiteY44" fmla="*/ 5464433 h 6845289"/>
              <a:gd name="connsiteX45" fmla="*/ 8248038 w 8680125"/>
              <a:gd name="connsiteY45" fmla="*/ 5762231 h 6845289"/>
              <a:gd name="connsiteX46" fmla="*/ 8536096 w 8680125"/>
              <a:gd name="connsiteY46" fmla="*/ 5707084 h 6845289"/>
              <a:gd name="connsiteX47" fmla="*/ 8547175 w 8680125"/>
              <a:gd name="connsiteY47" fmla="*/ 5729142 h 6845289"/>
              <a:gd name="connsiteX48" fmla="*/ 8392067 w 8680125"/>
              <a:gd name="connsiteY48" fmla="*/ 5817379 h 6845289"/>
              <a:gd name="connsiteX49" fmla="*/ 8248038 w 8680125"/>
              <a:gd name="connsiteY49" fmla="*/ 6060029 h 6845289"/>
              <a:gd name="connsiteX50" fmla="*/ 8436383 w 8680125"/>
              <a:gd name="connsiteY50" fmla="*/ 6148266 h 6845289"/>
              <a:gd name="connsiteX51" fmla="*/ 8436383 w 8680125"/>
              <a:gd name="connsiteY51" fmla="*/ 6192384 h 6845289"/>
              <a:gd name="connsiteX52" fmla="*/ 8281275 w 8680125"/>
              <a:gd name="connsiteY52" fmla="*/ 6269590 h 6845289"/>
              <a:gd name="connsiteX53" fmla="*/ 8259117 w 8680125"/>
              <a:gd name="connsiteY53" fmla="*/ 6710772 h 6845289"/>
              <a:gd name="connsiteX54" fmla="*/ 8181563 w 8680125"/>
              <a:gd name="connsiteY54" fmla="*/ 6832097 h 6845289"/>
              <a:gd name="connsiteX55" fmla="*/ 0 w 8680125"/>
              <a:gd name="connsiteY55" fmla="*/ 6845289 h 6845289"/>
              <a:gd name="connsiteX56" fmla="*/ 2443891 w 8680125"/>
              <a:gd name="connsiteY56" fmla="*/ 0 h 6845289"/>
              <a:gd name="connsiteX0" fmla="*/ 1 w 6236235"/>
              <a:gd name="connsiteY0" fmla="*/ 0 h 6845289"/>
              <a:gd name="connsiteX1" fmla="*/ 5671198 w 6236235"/>
              <a:gd name="connsiteY1" fmla="*/ 4809 h 6845289"/>
              <a:gd name="connsiteX2" fmla="*/ 5438536 w 6236235"/>
              <a:gd name="connsiteY2" fmla="*/ 324665 h 6845289"/>
              <a:gd name="connsiteX3" fmla="*/ 5527169 w 6236235"/>
              <a:gd name="connsiteY3" fmla="*/ 534227 h 6845289"/>
              <a:gd name="connsiteX4" fmla="*/ 5715515 w 6236235"/>
              <a:gd name="connsiteY4" fmla="*/ 457020 h 6845289"/>
              <a:gd name="connsiteX5" fmla="*/ 5892781 w 6236235"/>
              <a:gd name="connsiteY5" fmla="*/ 137163 h 6845289"/>
              <a:gd name="connsiteX6" fmla="*/ 5914940 w 6236235"/>
              <a:gd name="connsiteY6" fmla="*/ 148192 h 6845289"/>
              <a:gd name="connsiteX7" fmla="*/ 5892781 w 6236235"/>
              <a:gd name="connsiteY7" fmla="*/ 401872 h 6845289"/>
              <a:gd name="connsiteX8" fmla="*/ 6025731 w 6236235"/>
              <a:gd name="connsiteY8" fmla="*/ 688640 h 6845289"/>
              <a:gd name="connsiteX9" fmla="*/ 5815227 w 6236235"/>
              <a:gd name="connsiteY9" fmla="*/ 1195999 h 6845289"/>
              <a:gd name="connsiteX10" fmla="*/ 6236235 w 6236235"/>
              <a:gd name="connsiteY10" fmla="*/ 1140851 h 6845289"/>
              <a:gd name="connsiteX11" fmla="*/ 6236235 w 6236235"/>
              <a:gd name="connsiteY11" fmla="*/ 1173940 h 6845289"/>
              <a:gd name="connsiteX12" fmla="*/ 5715515 w 6236235"/>
              <a:gd name="connsiteY12" fmla="*/ 1471738 h 6845289"/>
              <a:gd name="connsiteX13" fmla="*/ 5837385 w 6236235"/>
              <a:gd name="connsiteY13" fmla="*/ 1659240 h 6845289"/>
              <a:gd name="connsiteX14" fmla="*/ 6158681 w 6236235"/>
              <a:gd name="connsiteY14" fmla="*/ 1615123 h 6845289"/>
              <a:gd name="connsiteX15" fmla="*/ 6158681 w 6236235"/>
              <a:gd name="connsiteY15" fmla="*/ 1626152 h 6845289"/>
              <a:gd name="connsiteX16" fmla="*/ 6081127 w 6236235"/>
              <a:gd name="connsiteY16" fmla="*/ 2100422 h 6845289"/>
              <a:gd name="connsiteX17" fmla="*/ 6058969 w 6236235"/>
              <a:gd name="connsiteY17" fmla="*/ 2100422 h 6845289"/>
              <a:gd name="connsiteX18" fmla="*/ 5649039 w 6236235"/>
              <a:gd name="connsiteY18" fmla="*/ 1747476 h 6845289"/>
              <a:gd name="connsiteX19" fmla="*/ 5660119 w 6236235"/>
              <a:gd name="connsiteY19" fmla="*/ 2067334 h 6845289"/>
              <a:gd name="connsiteX20" fmla="*/ 5781989 w 6236235"/>
              <a:gd name="connsiteY20" fmla="*/ 2111451 h 6845289"/>
              <a:gd name="connsiteX21" fmla="*/ 5781989 w 6236235"/>
              <a:gd name="connsiteY21" fmla="*/ 2133511 h 6845289"/>
              <a:gd name="connsiteX22" fmla="*/ 5671198 w 6236235"/>
              <a:gd name="connsiteY22" fmla="*/ 2287924 h 6845289"/>
              <a:gd name="connsiteX23" fmla="*/ 5793068 w 6236235"/>
              <a:gd name="connsiteY23" fmla="*/ 2464398 h 6845289"/>
              <a:gd name="connsiteX24" fmla="*/ 6025731 w 6236235"/>
              <a:gd name="connsiteY24" fmla="*/ 2486456 h 6845289"/>
              <a:gd name="connsiteX25" fmla="*/ 6025731 w 6236235"/>
              <a:gd name="connsiteY25" fmla="*/ 2508515 h 6845289"/>
              <a:gd name="connsiteX26" fmla="*/ 5826306 w 6236235"/>
              <a:gd name="connsiteY26" fmla="*/ 2629840 h 6845289"/>
              <a:gd name="connsiteX27" fmla="*/ 5848464 w 6236235"/>
              <a:gd name="connsiteY27" fmla="*/ 3004845 h 6845289"/>
              <a:gd name="connsiteX28" fmla="*/ 6202997 w 6236235"/>
              <a:gd name="connsiteY28" fmla="*/ 2927638 h 6845289"/>
              <a:gd name="connsiteX29" fmla="*/ 6202997 w 6236235"/>
              <a:gd name="connsiteY29" fmla="*/ 2938668 h 6845289"/>
              <a:gd name="connsiteX30" fmla="*/ 5848464 w 6236235"/>
              <a:gd name="connsiteY30" fmla="*/ 3181318 h 6845289"/>
              <a:gd name="connsiteX31" fmla="*/ 5604724 w 6236235"/>
              <a:gd name="connsiteY31" fmla="*/ 3721766 h 6845289"/>
              <a:gd name="connsiteX32" fmla="*/ 5671198 w 6236235"/>
              <a:gd name="connsiteY32" fmla="*/ 4008533 h 6845289"/>
              <a:gd name="connsiteX33" fmla="*/ 5926019 w 6236235"/>
              <a:gd name="connsiteY33" fmla="*/ 4107799 h 6845289"/>
              <a:gd name="connsiteX34" fmla="*/ 5926019 w 6236235"/>
              <a:gd name="connsiteY34" fmla="*/ 4118828 h 6845289"/>
              <a:gd name="connsiteX35" fmla="*/ 5748752 w 6236235"/>
              <a:gd name="connsiteY35" fmla="*/ 4273243 h 6845289"/>
              <a:gd name="connsiteX36" fmla="*/ 5837385 w 6236235"/>
              <a:gd name="connsiteY36" fmla="*/ 4460745 h 6845289"/>
              <a:gd name="connsiteX37" fmla="*/ 5837385 w 6236235"/>
              <a:gd name="connsiteY37" fmla="*/ 4482804 h 6845289"/>
              <a:gd name="connsiteX38" fmla="*/ 5682277 w 6236235"/>
              <a:gd name="connsiteY38" fmla="*/ 4537952 h 6845289"/>
              <a:gd name="connsiteX39" fmla="*/ 5770911 w 6236235"/>
              <a:gd name="connsiteY39" fmla="*/ 4780602 h 6845289"/>
              <a:gd name="connsiteX40" fmla="*/ 5682277 w 6236235"/>
              <a:gd name="connsiteY40" fmla="*/ 4923985 h 6845289"/>
              <a:gd name="connsiteX41" fmla="*/ 5859544 w 6236235"/>
              <a:gd name="connsiteY41" fmla="*/ 5276931 h 6845289"/>
              <a:gd name="connsiteX42" fmla="*/ 6036810 w 6236235"/>
              <a:gd name="connsiteY42" fmla="*/ 5365167 h 6845289"/>
              <a:gd name="connsiteX43" fmla="*/ 6036810 w 6236235"/>
              <a:gd name="connsiteY43" fmla="*/ 5398256 h 6845289"/>
              <a:gd name="connsiteX44" fmla="*/ 5826306 w 6236235"/>
              <a:gd name="connsiteY44" fmla="*/ 5464433 h 6845289"/>
              <a:gd name="connsiteX45" fmla="*/ 5804148 w 6236235"/>
              <a:gd name="connsiteY45" fmla="*/ 5762231 h 6845289"/>
              <a:gd name="connsiteX46" fmla="*/ 6092206 w 6236235"/>
              <a:gd name="connsiteY46" fmla="*/ 5707084 h 6845289"/>
              <a:gd name="connsiteX47" fmla="*/ 6103285 w 6236235"/>
              <a:gd name="connsiteY47" fmla="*/ 5729142 h 6845289"/>
              <a:gd name="connsiteX48" fmla="*/ 5948177 w 6236235"/>
              <a:gd name="connsiteY48" fmla="*/ 5817379 h 6845289"/>
              <a:gd name="connsiteX49" fmla="*/ 5804148 w 6236235"/>
              <a:gd name="connsiteY49" fmla="*/ 6060029 h 6845289"/>
              <a:gd name="connsiteX50" fmla="*/ 5992493 w 6236235"/>
              <a:gd name="connsiteY50" fmla="*/ 6148266 h 6845289"/>
              <a:gd name="connsiteX51" fmla="*/ 5992493 w 6236235"/>
              <a:gd name="connsiteY51" fmla="*/ 6192384 h 6845289"/>
              <a:gd name="connsiteX52" fmla="*/ 5837385 w 6236235"/>
              <a:gd name="connsiteY52" fmla="*/ 6269590 h 6845289"/>
              <a:gd name="connsiteX53" fmla="*/ 5815227 w 6236235"/>
              <a:gd name="connsiteY53" fmla="*/ 6710772 h 6845289"/>
              <a:gd name="connsiteX54" fmla="*/ 5737673 w 6236235"/>
              <a:gd name="connsiteY54" fmla="*/ 6832097 h 6845289"/>
              <a:gd name="connsiteX55" fmla="*/ 12575 w 6236235"/>
              <a:gd name="connsiteY55" fmla="*/ 6845289 h 6845289"/>
              <a:gd name="connsiteX56" fmla="*/ 1 w 6236235"/>
              <a:gd name="connsiteY56" fmla="*/ 0 h 684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236235" h="6845289">
                <a:moveTo>
                  <a:pt x="1" y="0"/>
                </a:moveTo>
                <a:lnTo>
                  <a:pt x="5671198" y="4809"/>
                </a:lnTo>
                <a:lnTo>
                  <a:pt x="5438536" y="324665"/>
                </a:lnTo>
                <a:lnTo>
                  <a:pt x="5527169" y="534227"/>
                </a:lnTo>
                <a:lnTo>
                  <a:pt x="5715515" y="457020"/>
                </a:lnTo>
                <a:lnTo>
                  <a:pt x="5892781" y="137163"/>
                </a:lnTo>
                <a:lnTo>
                  <a:pt x="5914940" y="148192"/>
                </a:lnTo>
                <a:lnTo>
                  <a:pt x="5892781" y="401872"/>
                </a:lnTo>
                <a:lnTo>
                  <a:pt x="6025731" y="688640"/>
                </a:lnTo>
                <a:lnTo>
                  <a:pt x="5815227" y="1195999"/>
                </a:lnTo>
                <a:lnTo>
                  <a:pt x="6236235" y="1140851"/>
                </a:lnTo>
                <a:lnTo>
                  <a:pt x="6236235" y="1173940"/>
                </a:lnTo>
                <a:lnTo>
                  <a:pt x="5715515" y="1471738"/>
                </a:lnTo>
                <a:lnTo>
                  <a:pt x="5837385" y="1659240"/>
                </a:lnTo>
                <a:lnTo>
                  <a:pt x="6158681" y="1615123"/>
                </a:lnTo>
                <a:lnTo>
                  <a:pt x="6158681" y="1626152"/>
                </a:lnTo>
                <a:lnTo>
                  <a:pt x="6081127" y="2100422"/>
                </a:lnTo>
                <a:lnTo>
                  <a:pt x="6058969" y="2100422"/>
                </a:lnTo>
                <a:lnTo>
                  <a:pt x="5649039" y="1747476"/>
                </a:lnTo>
                <a:lnTo>
                  <a:pt x="5660119" y="2067334"/>
                </a:lnTo>
                <a:lnTo>
                  <a:pt x="5781989" y="2111451"/>
                </a:lnTo>
                <a:lnTo>
                  <a:pt x="5781989" y="2133511"/>
                </a:lnTo>
                <a:lnTo>
                  <a:pt x="5671198" y="2287924"/>
                </a:lnTo>
                <a:lnTo>
                  <a:pt x="5793068" y="2464398"/>
                </a:lnTo>
                <a:lnTo>
                  <a:pt x="6025731" y="2486456"/>
                </a:lnTo>
                <a:lnTo>
                  <a:pt x="6025731" y="2508515"/>
                </a:lnTo>
                <a:lnTo>
                  <a:pt x="5826306" y="2629840"/>
                </a:lnTo>
                <a:lnTo>
                  <a:pt x="5848464" y="3004845"/>
                </a:lnTo>
                <a:lnTo>
                  <a:pt x="6202997" y="2927638"/>
                </a:lnTo>
                <a:lnTo>
                  <a:pt x="6202997" y="2938668"/>
                </a:lnTo>
                <a:lnTo>
                  <a:pt x="5848464" y="3181318"/>
                </a:lnTo>
                <a:lnTo>
                  <a:pt x="5604724" y="3721766"/>
                </a:lnTo>
                <a:lnTo>
                  <a:pt x="5671198" y="4008533"/>
                </a:lnTo>
                <a:lnTo>
                  <a:pt x="5926019" y="4107799"/>
                </a:lnTo>
                <a:lnTo>
                  <a:pt x="5926019" y="4118828"/>
                </a:lnTo>
                <a:lnTo>
                  <a:pt x="5748752" y="4273243"/>
                </a:lnTo>
                <a:lnTo>
                  <a:pt x="5837385" y="4460745"/>
                </a:lnTo>
                <a:lnTo>
                  <a:pt x="5837385" y="4482804"/>
                </a:lnTo>
                <a:lnTo>
                  <a:pt x="5682277" y="4537952"/>
                </a:lnTo>
                <a:lnTo>
                  <a:pt x="5770911" y="4780602"/>
                </a:lnTo>
                <a:lnTo>
                  <a:pt x="5682277" y="4923985"/>
                </a:lnTo>
                <a:lnTo>
                  <a:pt x="5859544" y="5276931"/>
                </a:lnTo>
                <a:lnTo>
                  <a:pt x="6036810" y="5365167"/>
                </a:lnTo>
                <a:lnTo>
                  <a:pt x="6036810" y="5398256"/>
                </a:lnTo>
                <a:lnTo>
                  <a:pt x="5826306" y="5464433"/>
                </a:lnTo>
                <a:lnTo>
                  <a:pt x="5804148" y="5762231"/>
                </a:lnTo>
                <a:lnTo>
                  <a:pt x="6092206" y="5707084"/>
                </a:lnTo>
                <a:lnTo>
                  <a:pt x="6103285" y="5729142"/>
                </a:lnTo>
                <a:lnTo>
                  <a:pt x="5948177" y="5817379"/>
                </a:lnTo>
                <a:lnTo>
                  <a:pt x="5804148" y="6060029"/>
                </a:lnTo>
                <a:lnTo>
                  <a:pt x="5992493" y="6148266"/>
                </a:lnTo>
                <a:lnTo>
                  <a:pt x="5992493" y="6192384"/>
                </a:lnTo>
                <a:lnTo>
                  <a:pt x="5837385" y="6269590"/>
                </a:lnTo>
                <a:lnTo>
                  <a:pt x="5815227" y="6710772"/>
                </a:lnTo>
                <a:lnTo>
                  <a:pt x="5737673" y="6832097"/>
                </a:lnTo>
                <a:lnTo>
                  <a:pt x="12575" y="6845289"/>
                </a:lnTo>
                <a:cubicBezTo>
                  <a:pt x="12576" y="4572482"/>
                  <a:pt x="0" y="2272808"/>
                  <a:pt x="1" y="0"/>
                </a:cubicBezTo>
                <a:close/>
              </a:path>
            </a:pathLst>
          </a:custGeom>
        </p:spPr>
        <p:txBody>
          <a:bodyPr wrap="square">
            <a:noAutofit/>
          </a:bodyPr>
          <a:lstStyle/>
          <a:p>
            <a:r>
              <a:rPr lang="nb-NO"/>
              <a:t>Klikk på ikonet for å legge til et bilde</a:t>
            </a:r>
            <a:endParaRPr lang="nb-NO" dirty="0"/>
          </a:p>
        </p:txBody>
      </p:sp>
      <p:pic>
        <p:nvPicPr>
          <p:cNvPr id="13" name="Bilde 12">
            <a:extLst>
              <a:ext uri="{FF2B5EF4-FFF2-40B4-BE49-F238E27FC236}">
                <a16:creationId xmlns:a16="http://schemas.microsoft.com/office/drawing/2014/main" id="{B52915FC-7FB9-734E-83EA-23EF63C465BF}"/>
              </a:ext>
            </a:extLst>
          </p:cNvPr>
          <p:cNvPicPr>
            <a:picLocks noChangeAspect="1"/>
          </p:cNvPicPr>
          <p:nvPr userDrawn="1"/>
        </p:nvPicPr>
        <p:blipFill>
          <a:blip r:embed="rId2"/>
          <a:srcRect/>
          <a:stretch/>
        </p:blipFill>
        <p:spPr>
          <a:xfrm>
            <a:off x="10692000" y="162000"/>
            <a:ext cx="1457452" cy="1148588"/>
          </a:xfrm>
          <a:prstGeom prst="rect">
            <a:avLst/>
          </a:prstGeom>
        </p:spPr>
      </p:pic>
      <p:sp>
        <p:nvSpPr>
          <p:cNvPr id="17" name="Rektangel 16">
            <a:extLst>
              <a:ext uri="{FF2B5EF4-FFF2-40B4-BE49-F238E27FC236}">
                <a16:creationId xmlns:a16="http://schemas.microsoft.com/office/drawing/2014/main" id="{02F897AA-DBB5-8E4A-BBB8-2E9F565E194D}"/>
              </a:ext>
            </a:extLst>
          </p:cNvPr>
          <p:cNvSpPr/>
          <p:nvPr userDrawn="1"/>
        </p:nvSpPr>
        <p:spPr>
          <a:xfrm>
            <a:off x="0" y="1625670"/>
            <a:ext cx="212400" cy="1188000"/>
          </a:xfrm>
          <a:prstGeom prst="rect">
            <a:avLst/>
          </a:prstGeom>
          <a:solidFill>
            <a:srgbClr val="FF45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Title 1">
            <a:extLst>
              <a:ext uri="{FF2B5EF4-FFF2-40B4-BE49-F238E27FC236}">
                <a16:creationId xmlns:a16="http://schemas.microsoft.com/office/drawing/2014/main" id="{1D83E94D-AC64-B549-AD52-CE2D1153423C}"/>
              </a:ext>
            </a:extLst>
          </p:cNvPr>
          <p:cNvSpPr>
            <a:spLocks noGrp="1"/>
          </p:cNvSpPr>
          <p:nvPr>
            <p:ph type="title"/>
          </p:nvPr>
        </p:nvSpPr>
        <p:spPr>
          <a:xfrm>
            <a:off x="6710763" y="1703160"/>
            <a:ext cx="5067947" cy="1119156"/>
          </a:xfrm>
        </p:spPr>
        <p:txBody>
          <a:bodyPr/>
          <a:lstStyle/>
          <a:p>
            <a:r>
              <a:rPr lang="nb-NO"/>
              <a:t>Klikk for å redigere tittelstil</a:t>
            </a:r>
            <a:endParaRPr lang="en-US" dirty="0"/>
          </a:p>
        </p:txBody>
      </p:sp>
      <p:sp>
        <p:nvSpPr>
          <p:cNvPr id="8" name="Content Placeholder 2">
            <a:extLst>
              <a:ext uri="{FF2B5EF4-FFF2-40B4-BE49-F238E27FC236}">
                <a16:creationId xmlns:a16="http://schemas.microsoft.com/office/drawing/2014/main" id="{4F198CC8-5076-C04B-A596-36B55CE6AE15}"/>
              </a:ext>
            </a:extLst>
          </p:cNvPr>
          <p:cNvSpPr>
            <a:spLocks noGrp="1"/>
          </p:cNvSpPr>
          <p:nvPr>
            <p:ph sz="half" idx="1"/>
          </p:nvPr>
        </p:nvSpPr>
        <p:spPr>
          <a:xfrm>
            <a:off x="6710763" y="2941372"/>
            <a:ext cx="5067947" cy="350491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3526886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nstrejustert bilde - hvit">
    <p:bg>
      <p:bgPr>
        <a:solidFill>
          <a:schemeClr val="bg1"/>
        </a:solidFill>
        <a:effectLst/>
      </p:bgPr>
    </p:bg>
    <p:spTree>
      <p:nvGrpSpPr>
        <p:cNvPr id="1" name=""/>
        <p:cNvGrpSpPr/>
        <p:nvPr/>
      </p:nvGrpSpPr>
      <p:grpSpPr>
        <a:xfrm>
          <a:off x="0" y="0"/>
          <a:ext cx="0" cy="0"/>
          <a:chOff x="0" y="0"/>
          <a:chExt cx="0" cy="0"/>
        </a:xfrm>
      </p:grpSpPr>
      <p:sp>
        <p:nvSpPr>
          <p:cNvPr id="8" name="Plassholder for bilde 5"/>
          <p:cNvSpPr>
            <a:spLocks noGrp="1"/>
          </p:cNvSpPr>
          <p:nvPr>
            <p:ph type="pic" sz="quarter" idx="10"/>
          </p:nvPr>
        </p:nvSpPr>
        <p:spPr>
          <a:xfrm>
            <a:off x="0" y="0"/>
            <a:ext cx="6023113" cy="6858000"/>
          </a:xfrm>
          <a:noFill/>
        </p:spPr>
        <p:txBody>
          <a:bodyPr/>
          <a:lstStyle/>
          <a:p>
            <a:r>
              <a:rPr lang="nb-NO"/>
              <a:t>Klikk på ikonet for å legge til et bilde</a:t>
            </a:r>
            <a:endParaRPr lang="nb-NO" dirty="0"/>
          </a:p>
        </p:txBody>
      </p:sp>
      <p:sp>
        <p:nvSpPr>
          <p:cNvPr id="2" name="Title 1"/>
          <p:cNvSpPr>
            <a:spLocks noGrp="1"/>
          </p:cNvSpPr>
          <p:nvPr>
            <p:ph type="title"/>
          </p:nvPr>
        </p:nvSpPr>
        <p:spPr>
          <a:xfrm>
            <a:off x="6710763" y="1703160"/>
            <a:ext cx="5067947" cy="1119156"/>
          </a:xfrm>
        </p:spPr>
        <p:txBody>
          <a:bodyPr/>
          <a:lstStyle/>
          <a:p>
            <a:r>
              <a:rPr lang="nb-NO"/>
              <a:t>Klikk for å redigere tittelstil</a:t>
            </a:r>
            <a:endParaRPr lang="en-US" dirty="0"/>
          </a:p>
        </p:txBody>
      </p:sp>
      <p:sp>
        <p:nvSpPr>
          <p:cNvPr id="3" name="Content Placeholder 2"/>
          <p:cNvSpPr>
            <a:spLocks noGrp="1"/>
          </p:cNvSpPr>
          <p:nvPr>
            <p:ph sz="half" idx="1"/>
          </p:nvPr>
        </p:nvSpPr>
        <p:spPr>
          <a:xfrm>
            <a:off x="6710763" y="2941372"/>
            <a:ext cx="5067947" cy="350491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0" name="Rektangel 9">
            <a:extLst>
              <a:ext uri="{FF2B5EF4-FFF2-40B4-BE49-F238E27FC236}">
                <a16:creationId xmlns:a16="http://schemas.microsoft.com/office/drawing/2014/main" id="{04254024-CD8A-1449-A4DF-57579E3C3BF2}"/>
              </a:ext>
            </a:extLst>
          </p:cNvPr>
          <p:cNvSpPr/>
          <p:nvPr userDrawn="1"/>
        </p:nvSpPr>
        <p:spPr>
          <a:xfrm>
            <a:off x="6023113" y="1625670"/>
            <a:ext cx="212400" cy="1188000"/>
          </a:xfrm>
          <a:prstGeom prst="rect">
            <a:avLst/>
          </a:prstGeom>
          <a:solidFill>
            <a:srgbClr val="FF45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7" name="Bilde 6">
            <a:extLst>
              <a:ext uri="{FF2B5EF4-FFF2-40B4-BE49-F238E27FC236}">
                <a16:creationId xmlns:a16="http://schemas.microsoft.com/office/drawing/2014/main" id="{AA91182E-892B-424B-9E90-077598F99A06}"/>
              </a:ext>
            </a:extLst>
          </p:cNvPr>
          <p:cNvPicPr>
            <a:picLocks noChangeAspect="1"/>
          </p:cNvPicPr>
          <p:nvPr userDrawn="1"/>
        </p:nvPicPr>
        <p:blipFill>
          <a:blip r:embed="rId2"/>
          <a:srcRect/>
          <a:stretch/>
        </p:blipFill>
        <p:spPr>
          <a:xfrm>
            <a:off x="10692000" y="162000"/>
            <a:ext cx="1457452" cy="1148588"/>
          </a:xfrm>
          <a:prstGeom prst="rect">
            <a:avLst/>
          </a:prstGeom>
        </p:spPr>
      </p:pic>
    </p:spTree>
    <p:extLst>
      <p:ext uri="{BB962C8B-B14F-4D97-AF65-F5344CB8AC3E}">
        <p14:creationId xmlns:p14="http://schemas.microsoft.com/office/powerpoint/2010/main" val="3389365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nstrejustert bilde - sand">
    <p:bg>
      <p:bgPr>
        <a:solidFill>
          <a:srgbClr val="F9F6F3"/>
        </a:solidFill>
        <a:effectLst/>
      </p:bgPr>
    </p:bg>
    <p:spTree>
      <p:nvGrpSpPr>
        <p:cNvPr id="1" name=""/>
        <p:cNvGrpSpPr/>
        <p:nvPr/>
      </p:nvGrpSpPr>
      <p:grpSpPr>
        <a:xfrm>
          <a:off x="0" y="0"/>
          <a:ext cx="0" cy="0"/>
          <a:chOff x="0" y="0"/>
          <a:chExt cx="0" cy="0"/>
        </a:xfrm>
      </p:grpSpPr>
      <p:sp>
        <p:nvSpPr>
          <p:cNvPr id="8" name="Plassholder for bilde 5"/>
          <p:cNvSpPr>
            <a:spLocks noGrp="1"/>
          </p:cNvSpPr>
          <p:nvPr>
            <p:ph type="pic" sz="quarter" idx="10"/>
          </p:nvPr>
        </p:nvSpPr>
        <p:spPr>
          <a:xfrm>
            <a:off x="0" y="0"/>
            <a:ext cx="6023113" cy="6858000"/>
          </a:xfrm>
          <a:noFill/>
        </p:spPr>
        <p:txBody>
          <a:bodyPr/>
          <a:lstStyle/>
          <a:p>
            <a:r>
              <a:rPr lang="nb-NO"/>
              <a:t>Klikk på ikonet for å legge til et bilde</a:t>
            </a:r>
            <a:endParaRPr lang="nb-NO" dirty="0"/>
          </a:p>
        </p:txBody>
      </p:sp>
      <p:sp>
        <p:nvSpPr>
          <p:cNvPr id="2" name="Title 1"/>
          <p:cNvSpPr>
            <a:spLocks noGrp="1"/>
          </p:cNvSpPr>
          <p:nvPr>
            <p:ph type="title"/>
          </p:nvPr>
        </p:nvSpPr>
        <p:spPr>
          <a:xfrm>
            <a:off x="6710763" y="1703160"/>
            <a:ext cx="5067947" cy="1119156"/>
          </a:xfrm>
        </p:spPr>
        <p:txBody>
          <a:bodyPr/>
          <a:lstStyle/>
          <a:p>
            <a:r>
              <a:rPr lang="nb-NO"/>
              <a:t>Klikk for å redigere tittelstil</a:t>
            </a:r>
            <a:endParaRPr lang="en-US" dirty="0"/>
          </a:p>
        </p:txBody>
      </p:sp>
      <p:sp>
        <p:nvSpPr>
          <p:cNvPr id="3" name="Content Placeholder 2"/>
          <p:cNvSpPr>
            <a:spLocks noGrp="1"/>
          </p:cNvSpPr>
          <p:nvPr>
            <p:ph sz="half" idx="1"/>
          </p:nvPr>
        </p:nvSpPr>
        <p:spPr>
          <a:xfrm>
            <a:off x="6710763" y="2941372"/>
            <a:ext cx="5067947" cy="350491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0" name="Rektangel 9">
            <a:extLst>
              <a:ext uri="{FF2B5EF4-FFF2-40B4-BE49-F238E27FC236}">
                <a16:creationId xmlns:a16="http://schemas.microsoft.com/office/drawing/2014/main" id="{04254024-CD8A-1449-A4DF-57579E3C3BF2}"/>
              </a:ext>
            </a:extLst>
          </p:cNvPr>
          <p:cNvSpPr/>
          <p:nvPr userDrawn="1"/>
        </p:nvSpPr>
        <p:spPr>
          <a:xfrm>
            <a:off x="6023113" y="1625670"/>
            <a:ext cx="212400" cy="1188000"/>
          </a:xfrm>
          <a:prstGeom prst="rect">
            <a:avLst/>
          </a:prstGeom>
          <a:solidFill>
            <a:srgbClr val="FF45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7" name="Bilde 6">
            <a:extLst>
              <a:ext uri="{FF2B5EF4-FFF2-40B4-BE49-F238E27FC236}">
                <a16:creationId xmlns:a16="http://schemas.microsoft.com/office/drawing/2014/main" id="{AA91182E-892B-424B-9E90-077598F99A06}"/>
              </a:ext>
            </a:extLst>
          </p:cNvPr>
          <p:cNvPicPr>
            <a:picLocks noChangeAspect="1"/>
          </p:cNvPicPr>
          <p:nvPr userDrawn="1"/>
        </p:nvPicPr>
        <p:blipFill>
          <a:blip r:embed="rId2"/>
          <a:srcRect/>
          <a:stretch/>
        </p:blipFill>
        <p:spPr>
          <a:xfrm>
            <a:off x="10692000" y="162000"/>
            <a:ext cx="1457452" cy="1148588"/>
          </a:xfrm>
          <a:prstGeom prst="rect">
            <a:avLst/>
          </a:prstGeom>
        </p:spPr>
      </p:pic>
    </p:spTree>
    <p:extLst>
      <p:ext uri="{BB962C8B-B14F-4D97-AF65-F5344CB8AC3E}">
        <p14:creationId xmlns:p14="http://schemas.microsoft.com/office/powerpoint/2010/main" val="128686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bilder i bunn - hvit">
    <p:bg>
      <p:bgPr>
        <a:solidFill>
          <a:schemeClr val="bg1"/>
        </a:solidFill>
        <a:effectLst/>
      </p:bgPr>
    </p:bg>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9765B05A-4E08-6340-AD25-E61688F0AFD0}"/>
              </a:ext>
            </a:extLst>
          </p:cNvPr>
          <p:cNvSpPr>
            <a:spLocks noGrp="1"/>
          </p:cNvSpPr>
          <p:nvPr>
            <p:ph type="pic" sz="quarter" idx="10"/>
          </p:nvPr>
        </p:nvSpPr>
        <p:spPr>
          <a:xfrm>
            <a:off x="6079331" y="3921936"/>
            <a:ext cx="6112669" cy="2936063"/>
          </a:xfrm>
        </p:spPr>
        <p:txBody>
          <a:bodyPr/>
          <a:lstStyle/>
          <a:p>
            <a:r>
              <a:rPr lang="nb-NO"/>
              <a:t>Klikk på ikonet for å legge til et bilde</a:t>
            </a:r>
          </a:p>
        </p:txBody>
      </p:sp>
      <p:sp>
        <p:nvSpPr>
          <p:cNvPr id="9" name="Plassholder for bilde 5">
            <a:extLst>
              <a:ext uri="{FF2B5EF4-FFF2-40B4-BE49-F238E27FC236}">
                <a16:creationId xmlns:a16="http://schemas.microsoft.com/office/drawing/2014/main" id="{2EC3B936-D79A-8143-941C-657981A4F24B}"/>
              </a:ext>
            </a:extLst>
          </p:cNvPr>
          <p:cNvSpPr>
            <a:spLocks noGrp="1"/>
          </p:cNvSpPr>
          <p:nvPr>
            <p:ph type="pic" sz="quarter" idx="11"/>
          </p:nvPr>
        </p:nvSpPr>
        <p:spPr>
          <a:xfrm>
            <a:off x="0" y="3921937"/>
            <a:ext cx="6079331" cy="2936062"/>
          </a:xfrm>
        </p:spPr>
        <p:txBody>
          <a:bodyPr/>
          <a:lstStyle/>
          <a:p>
            <a:r>
              <a:rPr lang="nb-NO"/>
              <a:t>Klikk på ikonet for å legge til et bilde</a:t>
            </a:r>
            <a:endParaRPr lang="nb-NO" dirty="0"/>
          </a:p>
        </p:txBody>
      </p:sp>
      <p:sp>
        <p:nvSpPr>
          <p:cNvPr id="13" name="Content Placeholder 2">
            <a:extLst>
              <a:ext uri="{FF2B5EF4-FFF2-40B4-BE49-F238E27FC236}">
                <a16:creationId xmlns:a16="http://schemas.microsoft.com/office/drawing/2014/main" id="{0D8D396A-6252-794C-A826-E9B08AD19548}"/>
              </a:ext>
            </a:extLst>
          </p:cNvPr>
          <p:cNvSpPr>
            <a:spLocks noGrp="1"/>
          </p:cNvSpPr>
          <p:nvPr>
            <p:ph idx="1"/>
          </p:nvPr>
        </p:nvSpPr>
        <p:spPr>
          <a:xfrm>
            <a:off x="576000" y="1797101"/>
            <a:ext cx="11006400" cy="1849498"/>
          </a:xfrm>
        </p:spPr>
        <p:txBody>
          <a:bodyPr numCol="3" spcCol="288000">
            <a:normAutofit/>
          </a:bodyPr>
          <a:lstStyle>
            <a:lvl1pPr marL="0" indent="0">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p:txBody>
      </p:sp>
      <p:sp>
        <p:nvSpPr>
          <p:cNvPr id="14" name="Title 1">
            <a:extLst>
              <a:ext uri="{FF2B5EF4-FFF2-40B4-BE49-F238E27FC236}">
                <a16:creationId xmlns:a16="http://schemas.microsoft.com/office/drawing/2014/main" id="{AC526625-AA06-3445-B9E2-644C0B930D7F}"/>
              </a:ext>
            </a:extLst>
          </p:cNvPr>
          <p:cNvSpPr>
            <a:spLocks noGrp="1"/>
          </p:cNvSpPr>
          <p:nvPr>
            <p:ph type="title"/>
          </p:nvPr>
        </p:nvSpPr>
        <p:spPr>
          <a:xfrm>
            <a:off x="576000" y="772732"/>
            <a:ext cx="9649825" cy="945878"/>
          </a:xfrm>
        </p:spPr>
        <p:txBody>
          <a:bodyPr/>
          <a:lstStyle>
            <a:lvl1pPr>
              <a:defRPr b="1">
                <a:solidFill>
                  <a:srgbClr val="000664"/>
                </a:solidFill>
              </a:defRPr>
            </a:lvl1pPr>
          </a:lstStyle>
          <a:p>
            <a:r>
              <a:rPr lang="nb-NO"/>
              <a:t>Klikk for å redigere tittelstil</a:t>
            </a:r>
            <a:endParaRPr lang="en-US" dirty="0"/>
          </a:p>
        </p:txBody>
      </p:sp>
      <p:sp>
        <p:nvSpPr>
          <p:cNvPr id="15" name="Rektangel 14">
            <a:extLst>
              <a:ext uri="{FF2B5EF4-FFF2-40B4-BE49-F238E27FC236}">
                <a16:creationId xmlns:a16="http://schemas.microsoft.com/office/drawing/2014/main" id="{2DD4F376-AA4D-8C48-BD88-87DE37311CC9}"/>
              </a:ext>
            </a:extLst>
          </p:cNvPr>
          <p:cNvSpPr/>
          <p:nvPr userDrawn="1"/>
        </p:nvSpPr>
        <p:spPr>
          <a:xfrm>
            <a:off x="0" y="637125"/>
            <a:ext cx="212400" cy="1188000"/>
          </a:xfrm>
          <a:prstGeom prst="rect">
            <a:avLst/>
          </a:prstGeom>
          <a:solidFill>
            <a:srgbClr val="FF45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2CE9274A-EB6A-694E-B8C2-C6F4FE98270A}"/>
              </a:ext>
            </a:extLst>
          </p:cNvPr>
          <p:cNvPicPr>
            <a:picLocks noChangeAspect="1"/>
          </p:cNvPicPr>
          <p:nvPr userDrawn="1"/>
        </p:nvPicPr>
        <p:blipFill>
          <a:blip r:embed="rId2"/>
          <a:srcRect/>
          <a:stretch/>
        </p:blipFill>
        <p:spPr>
          <a:xfrm>
            <a:off x="10692000" y="162000"/>
            <a:ext cx="1457452" cy="1148588"/>
          </a:xfrm>
          <a:prstGeom prst="rect">
            <a:avLst/>
          </a:prstGeom>
        </p:spPr>
      </p:pic>
    </p:spTree>
    <p:extLst>
      <p:ext uri="{BB962C8B-B14F-4D97-AF65-F5344CB8AC3E}">
        <p14:creationId xmlns:p14="http://schemas.microsoft.com/office/powerpoint/2010/main" val="737206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 bilder i bunn - sand">
    <p:bg>
      <p:bgPr>
        <a:solidFill>
          <a:srgbClr val="F9F6F3"/>
        </a:solidFill>
        <a:effectLst/>
      </p:bgPr>
    </p:bg>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9765B05A-4E08-6340-AD25-E61688F0AFD0}"/>
              </a:ext>
            </a:extLst>
          </p:cNvPr>
          <p:cNvSpPr>
            <a:spLocks noGrp="1"/>
          </p:cNvSpPr>
          <p:nvPr>
            <p:ph type="pic" sz="quarter" idx="10"/>
          </p:nvPr>
        </p:nvSpPr>
        <p:spPr>
          <a:xfrm>
            <a:off x="6079331" y="3921936"/>
            <a:ext cx="6112669" cy="2936063"/>
          </a:xfrm>
        </p:spPr>
        <p:txBody>
          <a:bodyPr/>
          <a:lstStyle/>
          <a:p>
            <a:r>
              <a:rPr lang="nb-NO"/>
              <a:t>Klikk på ikonet for å legge til et bilde</a:t>
            </a:r>
          </a:p>
        </p:txBody>
      </p:sp>
      <p:sp>
        <p:nvSpPr>
          <p:cNvPr id="9" name="Plassholder for bilde 5">
            <a:extLst>
              <a:ext uri="{FF2B5EF4-FFF2-40B4-BE49-F238E27FC236}">
                <a16:creationId xmlns:a16="http://schemas.microsoft.com/office/drawing/2014/main" id="{2EC3B936-D79A-8143-941C-657981A4F24B}"/>
              </a:ext>
            </a:extLst>
          </p:cNvPr>
          <p:cNvSpPr>
            <a:spLocks noGrp="1"/>
          </p:cNvSpPr>
          <p:nvPr>
            <p:ph type="pic" sz="quarter" idx="11"/>
          </p:nvPr>
        </p:nvSpPr>
        <p:spPr>
          <a:xfrm>
            <a:off x="0" y="3921937"/>
            <a:ext cx="6079331" cy="2936062"/>
          </a:xfrm>
        </p:spPr>
        <p:txBody>
          <a:bodyPr/>
          <a:lstStyle/>
          <a:p>
            <a:r>
              <a:rPr lang="nb-NO"/>
              <a:t>Klikk på ikonet for å legge til et bilde</a:t>
            </a:r>
            <a:endParaRPr lang="nb-NO" dirty="0"/>
          </a:p>
        </p:txBody>
      </p:sp>
      <p:sp>
        <p:nvSpPr>
          <p:cNvPr id="13" name="Content Placeholder 2">
            <a:extLst>
              <a:ext uri="{FF2B5EF4-FFF2-40B4-BE49-F238E27FC236}">
                <a16:creationId xmlns:a16="http://schemas.microsoft.com/office/drawing/2014/main" id="{0D8D396A-6252-794C-A826-E9B08AD19548}"/>
              </a:ext>
            </a:extLst>
          </p:cNvPr>
          <p:cNvSpPr>
            <a:spLocks noGrp="1"/>
          </p:cNvSpPr>
          <p:nvPr>
            <p:ph idx="1"/>
          </p:nvPr>
        </p:nvSpPr>
        <p:spPr>
          <a:xfrm>
            <a:off x="576000" y="1797101"/>
            <a:ext cx="11006400" cy="1849498"/>
          </a:xfrm>
        </p:spPr>
        <p:txBody>
          <a:bodyPr numCol="2" spcCol="288000">
            <a:normAutofit/>
          </a:bodyPr>
          <a:lstStyle>
            <a:lvl1pPr marL="0" indent="0">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p:txBody>
      </p:sp>
      <p:sp>
        <p:nvSpPr>
          <p:cNvPr id="14" name="Title 1">
            <a:extLst>
              <a:ext uri="{FF2B5EF4-FFF2-40B4-BE49-F238E27FC236}">
                <a16:creationId xmlns:a16="http://schemas.microsoft.com/office/drawing/2014/main" id="{AC526625-AA06-3445-B9E2-644C0B930D7F}"/>
              </a:ext>
            </a:extLst>
          </p:cNvPr>
          <p:cNvSpPr>
            <a:spLocks noGrp="1"/>
          </p:cNvSpPr>
          <p:nvPr>
            <p:ph type="title"/>
          </p:nvPr>
        </p:nvSpPr>
        <p:spPr>
          <a:xfrm>
            <a:off x="576000" y="772732"/>
            <a:ext cx="9649825" cy="945878"/>
          </a:xfrm>
        </p:spPr>
        <p:txBody>
          <a:bodyPr/>
          <a:lstStyle>
            <a:lvl1pPr>
              <a:defRPr b="1">
                <a:solidFill>
                  <a:srgbClr val="000664"/>
                </a:solidFill>
              </a:defRPr>
            </a:lvl1pPr>
          </a:lstStyle>
          <a:p>
            <a:r>
              <a:rPr lang="nb-NO"/>
              <a:t>Klikk for å redigere tittelstil</a:t>
            </a:r>
            <a:endParaRPr lang="en-US" dirty="0"/>
          </a:p>
        </p:txBody>
      </p:sp>
      <p:sp>
        <p:nvSpPr>
          <p:cNvPr id="15" name="Rektangel 14">
            <a:extLst>
              <a:ext uri="{FF2B5EF4-FFF2-40B4-BE49-F238E27FC236}">
                <a16:creationId xmlns:a16="http://schemas.microsoft.com/office/drawing/2014/main" id="{2DD4F376-AA4D-8C48-BD88-87DE37311CC9}"/>
              </a:ext>
            </a:extLst>
          </p:cNvPr>
          <p:cNvSpPr/>
          <p:nvPr userDrawn="1"/>
        </p:nvSpPr>
        <p:spPr>
          <a:xfrm>
            <a:off x="0" y="637125"/>
            <a:ext cx="212400" cy="1188000"/>
          </a:xfrm>
          <a:prstGeom prst="rect">
            <a:avLst/>
          </a:prstGeom>
          <a:solidFill>
            <a:srgbClr val="FF45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2CE9274A-EB6A-694E-B8C2-C6F4FE98270A}"/>
              </a:ext>
            </a:extLst>
          </p:cNvPr>
          <p:cNvPicPr>
            <a:picLocks noChangeAspect="1"/>
          </p:cNvPicPr>
          <p:nvPr userDrawn="1"/>
        </p:nvPicPr>
        <p:blipFill>
          <a:blip r:embed="rId2"/>
          <a:srcRect/>
          <a:stretch/>
        </p:blipFill>
        <p:spPr>
          <a:xfrm>
            <a:off x="10692000" y="162000"/>
            <a:ext cx="1457452" cy="1148588"/>
          </a:xfrm>
          <a:prstGeom prst="rect">
            <a:avLst/>
          </a:prstGeom>
        </p:spPr>
      </p:pic>
    </p:spTree>
    <p:extLst>
      <p:ext uri="{BB962C8B-B14F-4D97-AF65-F5344CB8AC3E}">
        <p14:creationId xmlns:p14="http://schemas.microsoft.com/office/powerpoint/2010/main" val="364165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uttbilde">
    <p:bg>
      <p:bgPr>
        <a:solidFill>
          <a:srgbClr val="000664"/>
        </a:solidFill>
        <a:effectLst/>
      </p:bgPr>
    </p:bg>
    <p:spTree>
      <p:nvGrpSpPr>
        <p:cNvPr id="1" name=""/>
        <p:cNvGrpSpPr/>
        <p:nvPr/>
      </p:nvGrpSpPr>
      <p:grpSpPr>
        <a:xfrm>
          <a:off x="0" y="0"/>
          <a:ext cx="0" cy="0"/>
          <a:chOff x="0" y="0"/>
          <a:chExt cx="0" cy="0"/>
        </a:xfrm>
      </p:grpSpPr>
      <p:pic>
        <p:nvPicPr>
          <p:cNvPr id="4" name="Bilde 3" descr="Et bilde som inneholder utendørs, himmel, fjell, dag&#10;&#10;Automatisk generert beskrivelse">
            <a:extLst>
              <a:ext uri="{FF2B5EF4-FFF2-40B4-BE49-F238E27FC236}">
                <a16:creationId xmlns:a16="http://schemas.microsoft.com/office/drawing/2014/main" id="{54B3D646-6291-C04C-BB76-3F5A17A9F05F}"/>
              </a:ext>
            </a:extLst>
          </p:cNvPr>
          <p:cNvPicPr>
            <a:picLocks noChangeAspect="1"/>
          </p:cNvPicPr>
          <p:nvPr userDrawn="1"/>
        </p:nvPicPr>
        <p:blipFill>
          <a:blip r:embed="rId2"/>
          <a:stretch>
            <a:fillRect/>
          </a:stretch>
        </p:blipFill>
        <p:spPr>
          <a:xfrm>
            <a:off x="8964706" y="0"/>
            <a:ext cx="3227294" cy="6858000"/>
          </a:xfrm>
          <a:prstGeom prst="rect">
            <a:avLst/>
          </a:prstGeom>
        </p:spPr>
      </p:pic>
      <p:sp>
        <p:nvSpPr>
          <p:cNvPr id="3" name="Text Placeholder 2"/>
          <p:cNvSpPr>
            <a:spLocks noGrp="1"/>
          </p:cNvSpPr>
          <p:nvPr>
            <p:ph type="body" idx="1" hasCustomPrompt="1"/>
          </p:nvPr>
        </p:nvSpPr>
        <p:spPr>
          <a:xfrm>
            <a:off x="3418795" y="3520058"/>
            <a:ext cx="5380648" cy="1145990"/>
          </a:xfrm>
        </p:spPr>
        <p:txBody>
          <a:bodyPr anchor="t">
            <a:normAutofit/>
          </a:bodyPr>
          <a:lstStyle>
            <a:lvl1pPr marL="0" indent="0" algn="l">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dirty="0"/>
              <a:t>Eventuelle andre budskap</a:t>
            </a:r>
          </a:p>
        </p:txBody>
      </p:sp>
      <p:sp>
        <p:nvSpPr>
          <p:cNvPr id="18" name="TextBox 17"/>
          <p:cNvSpPr txBox="1"/>
          <p:nvPr userDrawn="1"/>
        </p:nvSpPr>
        <p:spPr>
          <a:xfrm>
            <a:off x="3418795" y="2912865"/>
            <a:ext cx="5380648" cy="553998"/>
          </a:xfrm>
          <a:prstGeom prst="rect">
            <a:avLst/>
          </a:prstGeom>
          <a:noFill/>
        </p:spPr>
        <p:txBody>
          <a:bodyPr wrap="square" rtlCol="0" anchor="ctr">
            <a:spAutoFit/>
          </a:bodyPr>
          <a:lstStyle/>
          <a:p>
            <a:pPr algn="l"/>
            <a:r>
              <a:rPr lang="nn-NO" sz="3000" b="1" dirty="0">
                <a:solidFill>
                  <a:srgbClr val="A9E5FB"/>
                </a:solidFill>
              </a:rPr>
              <a:t>Takk</a:t>
            </a:r>
            <a:r>
              <a:rPr lang="nn-NO" sz="3000" b="1" baseline="0" dirty="0">
                <a:solidFill>
                  <a:srgbClr val="A9E5FB"/>
                </a:solidFill>
              </a:rPr>
              <a:t> for </a:t>
            </a:r>
            <a:r>
              <a:rPr lang="nn-NO" sz="3000" b="1" baseline="0" dirty="0" err="1">
                <a:solidFill>
                  <a:srgbClr val="A9E5FB"/>
                </a:solidFill>
              </a:rPr>
              <a:t>oppmerksomheten</a:t>
            </a:r>
            <a:endParaRPr lang="en-US" sz="3000" b="1" dirty="0">
              <a:solidFill>
                <a:srgbClr val="A9E5FB"/>
              </a:solidFill>
            </a:endParaRPr>
          </a:p>
        </p:txBody>
      </p:sp>
      <p:pic>
        <p:nvPicPr>
          <p:cNvPr id="11" name="Picture 12">
            <a:extLst>
              <a:ext uri="{FF2B5EF4-FFF2-40B4-BE49-F238E27FC236}">
                <a16:creationId xmlns:a16="http://schemas.microsoft.com/office/drawing/2014/main" id="{35817511-53C1-A846-9392-7A6D093C9A7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20941" y="2627088"/>
            <a:ext cx="1869486" cy="1349991"/>
          </a:xfrm>
          <a:prstGeom prst="rect">
            <a:avLst/>
          </a:prstGeom>
        </p:spPr>
      </p:pic>
      <p:sp>
        <p:nvSpPr>
          <p:cNvPr id="19" name="TextBox 18"/>
          <p:cNvSpPr txBox="1"/>
          <p:nvPr userDrawn="1"/>
        </p:nvSpPr>
        <p:spPr>
          <a:xfrm>
            <a:off x="4306484" y="6182848"/>
            <a:ext cx="7719812" cy="400110"/>
          </a:xfrm>
          <a:prstGeom prst="rect">
            <a:avLst/>
          </a:prstGeom>
          <a:noFill/>
        </p:spPr>
        <p:txBody>
          <a:bodyPr wrap="square" rtlCol="0" anchor="ctr">
            <a:spAutoFit/>
          </a:bodyPr>
          <a:lstStyle/>
          <a:p>
            <a:pPr lvl="0" algn="r"/>
            <a:r>
              <a:rPr lang="nb-NO" sz="2000" b="0" dirty="0">
                <a:solidFill>
                  <a:schemeClr val="bg1"/>
                </a:solidFill>
              </a:rPr>
              <a:t>www.kystverket.no</a:t>
            </a:r>
          </a:p>
        </p:txBody>
      </p:sp>
      <p:sp>
        <p:nvSpPr>
          <p:cNvPr id="8" name="Rektangel 7">
            <a:extLst>
              <a:ext uri="{FF2B5EF4-FFF2-40B4-BE49-F238E27FC236}">
                <a16:creationId xmlns:a16="http://schemas.microsoft.com/office/drawing/2014/main" id="{DFA60F0A-CC1F-024F-A6AA-1FAD0FE6F15C}"/>
              </a:ext>
            </a:extLst>
          </p:cNvPr>
          <p:cNvSpPr/>
          <p:nvPr userDrawn="1"/>
        </p:nvSpPr>
        <p:spPr>
          <a:xfrm>
            <a:off x="-1" y="2512858"/>
            <a:ext cx="236231" cy="1486042"/>
          </a:xfrm>
          <a:prstGeom prst="rect">
            <a:avLst/>
          </a:prstGeom>
          <a:solidFill>
            <a:srgbClr val="FF45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10068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killeark">
    <p:bg>
      <p:bgPr>
        <a:solidFill>
          <a:schemeClr val="accent3"/>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608DDB7-E69A-C540-9CD1-FF17BA691EB8}"/>
              </a:ext>
            </a:extLst>
          </p:cNvPr>
          <p:cNvSpPr/>
          <p:nvPr userDrawn="1"/>
        </p:nvSpPr>
        <p:spPr>
          <a:xfrm>
            <a:off x="-1" y="2512858"/>
            <a:ext cx="236231" cy="1486042"/>
          </a:xfrm>
          <a:prstGeom prst="rect">
            <a:avLst/>
          </a:prstGeom>
          <a:solidFill>
            <a:srgbClr val="FF45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 name="Title 1">
            <a:extLst>
              <a:ext uri="{FF2B5EF4-FFF2-40B4-BE49-F238E27FC236}">
                <a16:creationId xmlns:a16="http://schemas.microsoft.com/office/drawing/2014/main" id="{CCD17255-7280-0B42-8DAD-076CB0189AC2}"/>
              </a:ext>
            </a:extLst>
          </p:cNvPr>
          <p:cNvSpPr>
            <a:spLocks noGrp="1"/>
          </p:cNvSpPr>
          <p:nvPr>
            <p:ph type="title" hasCustomPrompt="1"/>
          </p:nvPr>
        </p:nvSpPr>
        <p:spPr>
          <a:xfrm>
            <a:off x="720000" y="2525736"/>
            <a:ext cx="5631616" cy="1486041"/>
          </a:xfrm>
        </p:spPr>
        <p:txBody>
          <a:bodyPr>
            <a:normAutofit/>
          </a:bodyPr>
          <a:lstStyle>
            <a:lvl1pPr>
              <a:defRPr sz="3800" b="1">
                <a:solidFill>
                  <a:srgbClr val="000664"/>
                </a:solidFill>
              </a:defRPr>
            </a:lvl1pPr>
          </a:lstStyle>
          <a:p>
            <a:r>
              <a:rPr lang="nb-NO" dirty="0"/>
              <a:t>Klikk for å redigere tekst</a:t>
            </a:r>
            <a:endParaRPr lang="en-US" dirty="0"/>
          </a:p>
        </p:txBody>
      </p:sp>
      <p:sp>
        <p:nvSpPr>
          <p:cNvPr id="7" name="Plassholder for bilde 6">
            <a:extLst>
              <a:ext uri="{FF2B5EF4-FFF2-40B4-BE49-F238E27FC236}">
                <a16:creationId xmlns:a16="http://schemas.microsoft.com/office/drawing/2014/main" id="{B7046CE0-999B-A048-8613-E4AC7C2FFBB8}"/>
              </a:ext>
            </a:extLst>
          </p:cNvPr>
          <p:cNvSpPr>
            <a:spLocks noGrp="1"/>
          </p:cNvSpPr>
          <p:nvPr>
            <p:ph type="pic" sz="quarter" idx="10"/>
          </p:nvPr>
        </p:nvSpPr>
        <p:spPr>
          <a:xfrm>
            <a:off x="8916146" y="-33765"/>
            <a:ext cx="3306062" cy="6930403"/>
          </a:xfrm>
          <a:custGeom>
            <a:avLst/>
            <a:gdLst>
              <a:gd name="connsiteX0" fmla="*/ 2 w 8950581"/>
              <a:gd name="connsiteY0" fmla="*/ 0 h 6858000"/>
              <a:gd name="connsiteX1" fmla="*/ 8385544 w 8950581"/>
              <a:gd name="connsiteY1" fmla="*/ 17520 h 6858000"/>
              <a:gd name="connsiteX2" fmla="*/ 8152882 w 8950581"/>
              <a:gd name="connsiteY2" fmla="*/ 337376 h 6858000"/>
              <a:gd name="connsiteX3" fmla="*/ 8241515 w 8950581"/>
              <a:gd name="connsiteY3" fmla="*/ 546938 h 6858000"/>
              <a:gd name="connsiteX4" fmla="*/ 8429861 w 8950581"/>
              <a:gd name="connsiteY4" fmla="*/ 469731 h 6858000"/>
              <a:gd name="connsiteX5" fmla="*/ 8607127 w 8950581"/>
              <a:gd name="connsiteY5" fmla="*/ 149874 h 6858000"/>
              <a:gd name="connsiteX6" fmla="*/ 8629286 w 8950581"/>
              <a:gd name="connsiteY6" fmla="*/ 160903 h 6858000"/>
              <a:gd name="connsiteX7" fmla="*/ 8607127 w 8950581"/>
              <a:gd name="connsiteY7" fmla="*/ 414583 h 6858000"/>
              <a:gd name="connsiteX8" fmla="*/ 8740077 w 8950581"/>
              <a:gd name="connsiteY8" fmla="*/ 701351 h 6858000"/>
              <a:gd name="connsiteX9" fmla="*/ 8529573 w 8950581"/>
              <a:gd name="connsiteY9" fmla="*/ 1208710 h 6858000"/>
              <a:gd name="connsiteX10" fmla="*/ 8950581 w 8950581"/>
              <a:gd name="connsiteY10" fmla="*/ 1153562 h 6858000"/>
              <a:gd name="connsiteX11" fmla="*/ 8950581 w 8950581"/>
              <a:gd name="connsiteY11" fmla="*/ 1186651 h 6858000"/>
              <a:gd name="connsiteX12" fmla="*/ 8429861 w 8950581"/>
              <a:gd name="connsiteY12" fmla="*/ 1484449 h 6858000"/>
              <a:gd name="connsiteX13" fmla="*/ 8551731 w 8950581"/>
              <a:gd name="connsiteY13" fmla="*/ 1671951 h 6858000"/>
              <a:gd name="connsiteX14" fmla="*/ 8873027 w 8950581"/>
              <a:gd name="connsiteY14" fmla="*/ 1627834 h 6858000"/>
              <a:gd name="connsiteX15" fmla="*/ 8873027 w 8950581"/>
              <a:gd name="connsiteY15" fmla="*/ 1638863 h 6858000"/>
              <a:gd name="connsiteX16" fmla="*/ 8795473 w 8950581"/>
              <a:gd name="connsiteY16" fmla="*/ 2113133 h 6858000"/>
              <a:gd name="connsiteX17" fmla="*/ 8773315 w 8950581"/>
              <a:gd name="connsiteY17" fmla="*/ 2113133 h 6858000"/>
              <a:gd name="connsiteX18" fmla="*/ 8363385 w 8950581"/>
              <a:gd name="connsiteY18" fmla="*/ 1760187 h 6858000"/>
              <a:gd name="connsiteX19" fmla="*/ 8374465 w 8950581"/>
              <a:gd name="connsiteY19" fmla="*/ 2080045 h 6858000"/>
              <a:gd name="connsiteX20" fmla="*/ 8496335 w 8950581"/>
              <a:gd name="connsiteY20" fmla="*/ 2124162 h 6858000"/>
              <a:gd name="connsiteX21" fmla="*/ 8496335 w 8950581"/>
              <a:gd name="connsiteY21" fmla="*/ 2146222 h 6858000"/>
              <a:gd name="connsiteX22" fmla="*/ 8385544 w 8950581"/>
              <a:gd name="connsiteY22" fmla="*/ 2300635 h 6858000"/>
              <a:gd name="connsiteX23" fmla="*/ 8507414 w 8950581"/>
              <a:gd name="connsiteY23" fmla="*/ 2477109 h 6858000"/>
              <a:gd name="connsiteX24" fmla="*/ 8740077 w 8950581"/>
              <a:gd name="connsiteY24" fmla="*/ 2499167 h 6858000"/>
              <a:gd name="connsiteX25" fmla="*/ 8740077 w 8950581"/>
              <a:gd name="connsiteY25" fmla="*/ 2521226 h 6858000"/>
              <a:gd name="connsiteX26" fmla="*/ 8540652 w 8950581"/>
              <a:gd name="connsiteY26" fmla="*/ 2642551 h 6858000"/>
              <a:gd name="connsiteX27" fmla="*/ 8562810 w 8950581"/>
              <a:gd name="connsiteY27" fmla="*/ 3017556 h 6858000"/>
              <a:gd name="connsiteX28" fmla="*/ 8917343 w 8950581"/>
              <a:gd name="connsiteY28" fmla="*/ 2940349 h 6858000"/>
              <a:gd name="connsiteX29" fmla="*/ 8917343 w 8950581"/>
              <a:gd name="connsiteY29" fmla="*/ 2951379 h 6858000"/>
              <a:gd name="connsiteX30" fmla="*/ 8562810 w 8950581"/>
              <a:gd name="connsiteY30" fmla="*/ 3194029 h 6858000"/>
              <a:gd name="connsiteX31" fmla="*/ 8319070 w 8950581"/>
              <a:gd name="connsiteY31" fmla="*/ 3734477 h 6858000"/>
              <a:gd name="connsiteX32" fmla="*/ 8385544 w 8950581"/>
              <a:gd name="connsiteY32" fmla="*/ 4021244 h 6858000"/>
              <a:gd name="connsiteX33" fmla="*/ 8640365 w 8950581"/>
              <a:gd name="connsiteY33" fmla="*/ 4120510 h 6858000"/>
              <a:gd name="connsiteX34" fmla="*/ 8640365 w 8950581"/>
              <a:gd name="connsiteY34" fmla="*/ 4131539 h 6858000"/>
              <a:gd name="connsiteX35" fmla="*/ 8463098 w 8950581"/>
              <a:gd name="connsiteY35" fmla="*/ 4285954 h 6858000"/>
              <a:gd name="connsiteX36" fmla="*/ 8551731 w 8950581"/>
              <a:gd name="connsiteY36" fmla="*/ 4473456 h 6858000"/>
              <a:gd name="connsiteX37" fmla="*/ 8551731 w 8950581"/>
              <a:gd name="connsiteY37" fmla="*/ 4495515 h 6858000"/>
              <a:gd name="connsiteX38" fmla="*/ 8396623 w 8950581"/>
              <a:gd name="connsiteY38" fmla="*/ 4550663 h 6858000"/>
              <a:gd name="connsiteX39" fmla="*/ 8485257 w 8950581"/>
              <a:gd name="connsiteY39" fmla="*/ 4793313 h 6858000"/>
              <a:gd name="connsiteX40" fmla="*/ 8396623 w 8950581"/>
              <a:gd name="connsiteY40" fmla="*/ 4936696 h 6858000"/>
              <a:gd name="connsiteX41" fmla="*/ 8573890 w 8950581"/>
              <a:gd name="connsiteY41" fmla="*/ 5289642 h 6858000"/>
              <a:gd name="connsiteX42" fmla="*/ 8751156 w 8950581"/>
              <a:gd name="connsiteY42" fmla="*/ 5377878 h 6858000"/>
              <a:gd name="connsiteX43" fmla="*/ 8751156 w 8950581"/>
              <a:gd name="connsiteY43" fmla="*/ 5410967 h 6858000"/>
              <a:gd name="connsiteX44" fmla="*/ 8540652 w 8950581"/>
              <a:gd name="connsiteY44" fmla="*/ 5477144 h 6858000"/>
              <a:gd name="connsiteX45" fmla="*/ 8518494 w 8950581"/>
              <a:gd name="connsiteY45" fmla="*/ 5774942 h 6858000"/>
              <a:gd name="connsiteX46" fmla="*/ 8806552 w 8950581"/>
              <a:gd name="connsiteY46" fmla="*/ 5719795 h 6858000"/>
              <a:gd name="connsiteX47" fmla="*/ 8817631 w 8950581"/>
              <a:gd name="connsiteY47" fmla="*/ 5741853 h 6858000"/>
              <a:gd name="connsiteX48" fmla="*/ 8662523 w 8950581"/>
              <a:gd name="connsiteY48" fmla="*/ 5830090 h 6858000"/>
              <a:gd name="connsiteX49" fmla="*/ 8518494 w 8950581"/>
              <a:gd name="connsiteY49" fmla="*/ 6072740 h 6858000"/>
              <a:gd name="connsiteX50" fmla="*/ 8706839 w 8950581"/>
              <a:gd name="connsiteY50" fmla="*/ 6160977 h 6858000"/>
              <a:gd name="connsiteX51" fmla="*/ 8706839 w 8950581"/>
              <a:gd name="connsiteY51" fmla="*/ 6205095 h 6858000"/>
              <a:gd name="connsiteX52" fmla="*/ 8551731 w 8950581"/>
              <a:gd name="connsiteY52" fmla="*/ 6282301 h 6858000"/>
              <a:gd name="connsiteX53" fmla="*/ 8529573 w 8950581"/>
              <a:gd name="connsiteY53" fmla="*/ 6723483 h 6858000"/>
              <a:gd name="connsiteX54" fmla="*/ 8452019 w 8950581"/>
              <a:gd name="connsiteY54" fmla="*/ 6844808 h 6858000"/>
              <a:gd name="connsiteX55" fmla="*/ 0 w 8950581"/>
              <a:gd name="connsiteY55" fmla="*/ 6858000 h 6858000"/>
              <a:gd name="connsiteX56" fmla="*/ 2 w 8950581"/>
              <a:gd name="connsiteY56" fmla="*/ 0 h 6858000"/>
              <a:gd name="connsiteX0" fmla="*/ 283337 w 8950581"/>
              <a:gd name="connsiteY0" fmla="*/ 0 h 6858000"/>
              <a:gd name="connsiteX1" fmla="*/ 8385544 w 8950581"/>
              <a:gd name="connsiteY1" fmla="*/ 17520 h 6858000"/>
              <a:gd name="connsiteX2" fmla="*/ 8152882 w 8950581"/>
              <a:gd name="connsiteY2" fmla="*/ 337376 h 6858000"/>
              <a:gd name="connsiteX3" fmla="*/ 8241515 w 8950581"/>
              <a:gd name="connsiteY3" fmla="*/ 546938 h 6858000"/>
              <a:gd name="connsiteX4" fmla="*/ 8429861 w 8950581"/>
              <a:gd name="connsiteY4" fmla="*/ 469731 h 6858000"/>
              <a:gd name="connsiteX5" fmla="*/ 8607127 w 8950581"/>
              <a:gd name="connsiteY5" fmla="*/ 149874 h 6858000"/>
              <a:gd name="connsiteX6" fmla="*/ 8629286 w 8950581"/>
              <a:gd name="connsiteY6" fmla="*/ 160903 h 6858000"/>
              <a:gd name="connsiteX7" fmla="*/ 8607127 w 8950581"/>
              <a:gd name="connsiteY7" fmla="*/ 414583 h 6858000"/>
              <a:gd name="connsiteX8" fmla="*/ 8740077 w 8950581"/>
              <a:gd name="connsiteY8" fmla="*/ 701351 h 6858000"/>
              <a:gd name="connsiteX9" fmla="*/ 8529573 w 8950581"/>
              <a:gd name="connsiteY9" fmla="*/ 1208710 h 6858000"/>
              <a:gd name="connsiteX10" fmla="*/ 8950581 w 8950581"/>
              <a:gd name="connsiteY10" fmla="*/ 1153562 h 6858000"/>
              <a:gd name="connsiteX11" fmla="*/ 8950581 w 8950581"/>
              <a:gd name="connsiteY11" fmla="*/ 1186651 h 6858000"/>
              <a:gd name="connsiteX12" fmla="*/ 8429861 w 8950581"/>
              <a:gd name="connsiteY12" fmla="*/ 1484449 h 6858000"/>
              <a:gd name="connsiteX13" fmla="*/ 8551731 w 8950581"/>
              <a:gd name="connsiteY13" fmla="*/ 1671951 h 6858000"/>
              <a:gd name="connsiteX14" fmla="*/ 8873027 w 8950581"/>
              <a:gd name="connsiteY14" fmla="*/ 1627834 h 6858000"/>
              <a:gd name="connsiteX15" fmla="*/ 8873027 w 8950581"/>
              <a:gd name="connsiteY15" fmla="*/ 1638863 h 6858000"/>
              <a:gd name="connsiteX16" fmla="*/ 8795473 w 8950581"/>
              <a:gd name="connsiteY16" fmla="*/ 2113133 h 6858000"/>
              <a:gd name="connsiteX17" fmla="*/ 8773315 w 8950581"/>
              <a:gd name="connsiteY17" fmla="*/ 2113133 h 6858000"/>
              <a:gd name="connsiteX18" fmla="*/ 8363385 w 8950581"/>
              <a:gd name="connsiteY18" fmla="*/ 1760187 h 6858000"/>
              <a:gd name="connsiteX19" fmla="*/ 8374465 w 8950581"/>
              <a:gd name="connsiteY19" fmla="*/ 2080045 h 6858000"/>
              <a:gd name="connsiteX20" fmla="*/ 8496335 w 8950581"/>
              <a:gd name="connsiteY20" fmla="*/ 2124162 h 6858000"/>
              <a:gd name="connsiteX21" fmla="*/ 8496335 w 8950581"/>
              <a:gd name="connsiteY21" fmla="*/ 2146222 h 6858000"/>
              <a:gd name="connsiteX22" fmla="*/ 8385544 w 8950581"/>
              <a:gd name="connsiteY22" fmla="*/ 2300635 h 6858000"/>
              <a:gd name="connsiteX23" fmla="*/ 8507414 w 8950581"/>
              <a:gd name="connsiteY23" fmla="*/ 2477109 h 6858000"/>
              <a:gd name="connsiteX24" fmla="*/ 8740077 w 8950581"/>
              <a:gd name="connsiteY24" fmla="*/ 2499167 h 6858000"/>
              <a:gd name="connsiteX25" fmla="*/ 8740077 w 8950581"/>
              <a:gd name="connsiteY25" fmla="*/ 2521226 h 6858000"/>
              <a:gd name="connsiteX26" fmla="*/ 8540652 w 8950581"/>
              <a:gd name="connsiteY26" fmla="*/ 2642551 h 6858000"/>
              <a:gd name="connsiteX27" fmla="*/ 8562810 w 8950581"/>
              <a:gd name="connsiteY27" fmla="*/ 3017556 h 6858000"/>
              <a:gd name="connsiteX28" fmla="*/ 8917343 w 8950581"/>
              <a:gd name="connsiteY28" fmla="*/ 2940349 h 6858000"/>
              <a:gd name="connsiteX29" fmla="*/ 8917343 w 8950581"/>
              <a:gd name="connsiteY29" fmla="*/ 2951379 h 6858000"/>
              <a:gd name="connsiteX30" fmla="*/ 8562810 w 8950581"/>
              <a:gd name="connsiteY30" fmla="*/ 3194029 h 6858000"/>
              <a:gd name="connsiteX31" fmla="*/ 8319070 w 8950581"/>
              <a:gd name="connsiteY31" fmla="*/ 3734477 h 6858000"/>
              <a:gd name="connsiteX32" fmla="*/ 8385544 w 8950581"/>
              <a:gd name="connsiteY32" fmla="*/ 4021244 h 6858000"/>
              <a:gd name="connsiteX33" fmla="*/ 8640365 w 8950581"/>
              <a:gd name="connsiteY33" fmla="*/ 4120510 h 6858000"/>
              <a:gd name="connsiteX34" fmla="*/ 8640365 w 8950581"/>
              <a:gd name="connsiteY34" fmla="*/ 4131539 h 6858000"/>
              <a:gd name="connsiteX35" fmla="*/ 8463098 w 8950581"/>
              <a:gd name="connsiteY35" fmla="*/ 4285954 h 6858000"/>
              <a:gd name="connsiteX36" fmla="*/ 8551731 w 8950581"/>
              <a:gd name="connsiteY36" fmla="*/ 4473456 h 6858000"/>
              <a:gd name="connsiteX37" fmla="*/ 8551731 w 8950581"/>
              <a:gd name="connsiteY37" fmla="*/ 4495515 h 6858000"/>
              <a:gd name="connsiteX38" fmla="*/ 8396623 w 8950581"/>
              <a:gd name="connsiteY38" fmla="*/ 4550663 h 6858000"/>
              <a:gd name="connsiteX39" fmla="*/ 8485257 w 8950581"/>
              <a:gd name="connsiteY39" fmla="*/ 4793313 h 6858000"/>
              <a:gd name="connsiteX40" fmla="*/ 8396623 w 8950581"/>
              <a:gd name="connsiteY40" fmla="*/ 4936696 h 6858000"/>
              <a:gd name="connsiteX41" fmla="*/ 8573890 w 8950581"/>
              <a:gd name="connsiteY41" fmla="*/ 5289642 h 6858000"/>
              <a:gd name="connsiteX42" fmla="*/ 8751156 w 8950581"/>
              <a:gd name="connsiteY42" fmla="*/ 5377878 h 6858000"/>
              <a:gd name="connsiteX43" fmla="*/ 8751156 w 8950581"/>
              <a:gd name="connsiteY43" fmla="*/ 5410967 h 6858000"/>
              <a:gd name="connsiteX44" fmla="*/ 8540652 w 8950581"/>
              <a:gd name="connsiteY44" fmla="*/ 5477144 h 6858000"/>
              <a:gd name="connsiteX45" fmla="*/ 8518494 w 8950581"/>
              <a:gd name="connsiteY45" fmla="*/ 5774942 h 6858000"/>
              <a:gd name="connsiteX46" fmla="*/ 8806552 w 8950581"/>
              <a:gd name="connsiteY46" fmla="*/ 5719795 h 6858000"/>
              <a:gd name="connsiteX47" fmla="*/ 8817631 w 8950581"/>
              <a:gd name="connsiteY47" fmla="*/ 5741853 h 6858000"/>
              <a:gd name="connsiteX48" fmla="*/ 8662523 w 8950581"/>
              <a:gd name="connsiteY48" fmla="*/ 5830090 h 6858000"/>
              <a:gd name="connsiteX49" fmla="*/ 8518494 w 8950581"/>
              <a:gd name="connsiteY49" fmla="*/ 6072740 h 6858000"/>
              <a:gd name="connsiteX50" fmla="*/ 8706839 w 8950581"/>
              <a:gd name="connsiteY50" fmla="*/ 6160977 h 6858000"/>
              <a:gd name="connsiteX51" fmla="*/ 8706839 w 8950581"/>
              <a:gd name="connsiteY51" fmla="*/ 6205095 h 6858000"/>
              <a:gd name="connsiteX52" fmla="*/ 8551731 w 8950581"/>
              <a:gd name="connsiteY52" fmla="*/ 6282301 h 6858000"/>
              <a:gd name="connsiteX53" fmla="*/ 8529573 w 8950581"/>
              <a:gd name="connsiteY53" fmla="*/ 6723483 h 6858000"/>
              <a:gd name="connsiteX54" fmla="*/ 8452019 w 8950581"/>
              <a:gd name="connsiteY54" fmla="*/ 6844808 h 6858000"/>
              <a:gd name="connsiteX55" fmla="*/ 0 w 8950581"/>
              <a:gd name="connsiteY55" fmla="*/ 6858000 h 6858000"/>
              <a:gd name="connsiteX56" fmla="*/ 283337 w 8950581"/>
              <a:gd name="connsiteY56" fmla="*/ 0 h 6858000"/>
              <a:gd name="connsiteX0" fmla="*/ 12881 w 8680125"/>
              <a:gd name="connsiteY0" fmla="*/ 0 h 6858000"/>
              <a:gd name="connsiteX1" fmla="*/ 8115088 w 8680125"/>
              <a:gd name="connsiteY1" fmla="*/ 17520 h 6858000"/>
              <a:gd name="connsiteX2" fmla="*/ 7882426 w 8680125"/>
              <a:gd name="connsiteY2" fmla="*/ 337376 h 6858000"/>
              <a:gd name="connsiteX3" fmla="*/ 7971059 w 8680125"/>
              <a:gd name="connsiteY3" fmla="*/ 546938 h 6858000"/>
              <a:gd name="connsiteX4" fmla="*/ 8159405 w 8680125"/>
              <a:gd name="connsiteY4" fmla="*/ 469731 h 6858000"/>
              <a:gd name="connsiteX5" fmla="*/ 8336671 w 8680125"/>
              <a:gd name="connsiteY5" fmla="*/ 149874 h 6858000"/>
              <a:gd name="connsiteX6" fmla="*/ 8358830 w 8680125"/>
              <a:gd name="connsiteY6" fmla="*/ 160903 h 6858000"/>
              <a:gd name="connsiteX7" fmla="*/ 8336671 w 8680125"/>
              <a:gd name="connsiteY7" fmla="*/ 414583 h 6858000"/>
              <a:gd name="connsiteX8" fmla="*/ 8469621 w 8680125"/>
              <a:gd name="connsiteY8" fmla="*/ 701351 h 6858000"/>
              <a:gd name="connsiteX9" fmla="*/ 8259117 w 8680125"/>
              <a:gd name="connsiteY9" fmla="*/ 1208710 h 6858000"/>
              <a:gd name="connsiteX10" fmla="*/ 8680125 w 8680125"/>
              <a:gd name="connsiteY10" fmla="*/ 1153562 h 6858000"/>
              <a:gd name="connsiteX11" fmla="*/ 8680125 w 8680125"/>
              <a:gd name="connsiteY11" fmla="*/ 1186651 h 6858000"/>
              <a:gd name="connsiteX12" fmla="*/ 8159405 w 8680125"/>
              <a:gd name="connsiteY12" fmla="*/ 1484449 h 6858000"/>
              <a:gd name="connsiteX13" fmla="*/ 8281275 w 8680125"/>
              <a:gd name="connsiteY13" fmla="*/ 1671951 h 6858000"/>
              <a:gd name="connsiteX14" fmla="*/ 8602571 w 8680125"/>
              <a:gd name="connsiteY14" fmla="*/ 1627834 h 6858000"/>
              <a:gd name="connsiteX15" fmla="*/ 8602571 w 8680125"/>
              <a:gd name="connsiteY15" fmla="*/ 1638863 h 6858000"/>
              <a:gd name="connsiteX16" fmla="*/ 8525017 w 8680125"/>
              <a:gd name="connsiteY16" fmla="*/ 2113133 h 6858000"/>
              <a:gd name="connsiteX17" fmla="*/ 8502859 w 8680125"/>
              <a:gd name="connsiteY17" fmla="*/ 2113133 h 6858000"/>
              <a:gd name="connsiteX18" fmla="*/ 8092929 w 8680125"/>
              <a:gd name="connsiteY18" fmla="*/ 1760187 h 6858000"/>
              <a:gd name="connsiteX19" fmla="*/ 8104009 w 8680125"/>
              <a:gd name="connsiteY19" fmla="*/ 2080045 h 6858000"/>
              <a:gd name="connsiteX20" fmla="*/ 8225879 w 8680125"/>
              <a:gd name="connsiteY20" fmla="*/ 2124162 h 6858000"/>
              <a:gd name="connsiteX21" fmla="*/ 8225879 w 8680125"/>
              <a:gd name="connsiteY21" fmla="*/ 2146222 h 6858000"/>
              <a:gd name="connsiteX22" fmla="*/ 8115088 w 8680125"/>
              <a:gd name="connsiteY22" fmla="*/ 2300635 h 6858000"/>
              <a:gd name="connsiteX23" fmla="*/ 8236958 w 8680125"/>
              <a:gd name="connsiteY23" fmla="*/ 2477109 h 6858000"/>
              <a:gd name="connsiteX24" fmla="*/ 8469621 w 8680125"/>
              <a:gd name="connsiteY24" fmla="*/ 2499167 h 6858000"/>
              <a:gd name="connsiteX25" fmla="*/ 8469621 w 8680125"/>
              <a:gd name="connsiteY25" fmla="*/ 2521226 h 6858000"/>
              <a:gd name="connsiteX26" fmla="*/ 8270196 w 8680125"/>
              <a:gd name="connsiteY26" fmla="*/ 2642551 h 6858000"/>
              <a:gd name="connsiteX27" fmla="*/ 8292354 w 8680125"/>
              <a:gd name="connsiteY27" fmla="*/ 3017556 h 6858000"/>
              <a:gd name="connsiteX28" fmla="*/ 8646887 w 8680125"/>
              <a:gd name="connsiteY28" fmla="*/ 2940349 h 6858000"/>
              <a:gd name="connsiteX29" fmla="*/ 8646887 w 8680125"/>
              <a:gd name="connsiteY29" fmla="*/ 2951379 h 6858000"/>
              <a:gd name="connsiteX30" fmla="*/ 8292354 w 8680125"/>
              <a:gd name="connsiteY30" fmla="*/ 3194029 h 6858000"/>
              <a:gd name="connsiteX31" fmla="*/ 8048614 w 8680125"/>
              <a:gd name="connsiteY31" fmla="*/ 3734477 h 6858000"/>
              <a:gd name="connsiteX32" fmla="*/ 8115088 w 8680125"/>
              <a:gd name="connsiteY32" fmla="*/ 4021244 h 6858000"/>
              <a:gd name="connsiteX33" fmla="*/ 8369909 w 8680125"/>
              <a:gd name="connsiteY33" fmla="*/ 4120510 h 6858000"/>
              <a:gd name="connsiteX34" fmla="*/ 8369909 w 8680125"/>
              <a:gd name="connsiteY34" fmla="*/ 4131539 h 6858000"/>
              <a:gd name="connsiteX35" fmla="*/ 8192642 w 8680125"/>
              <a:gd name="connsiteY35" fmla="*/ 4285954 h 6858000"/>
              <a:gd name="connsiteX36" fmla="*/ 8281275 w 8680125"/>
              <a:gd name="connsiteY36" fmla="*/ 4473456 h 6858000"/>
              <a:gd name="connsiteX37" fmla="*/ 8281275 w 8680125"/>
              <a:gd name="connsiteY37" fmla="*/ 4495515 h 6858000"/>
              <a:gd name="connsiteX38" fmla="*/ 8126167 w 8680125"/>
              <a:gd name="connsiteY38" fmla="*/ 4550663 h 6858000"/>
              <a:gd name="connsiteX39" fmla="*/ 8214801 w 8680125"/>
              <a:gd name="connsiteY39" fmla="*/ 4793313 h 6858000"/>
              <a:gd name="connsiteX40" fmla="*/ 8126167 w 8680125"/>
              <a:gd name="connsiteY40" fmla="*/ 4936696 h 6858000"/>
              <a:gd name="connsiteX41" fmla="*/ 8303434 w 8680125"/>
              <a:gd name="connsiteY41" fmla="*/ 5289642 h 6858000"/>
              <a:gd name="connsiteX42" fmla="*/ 8480700 w 8680125"/>
              <a:gd name="connsiteY42" fmla="*/ 5377878 h 6858000"/>
              <a:gd name="connsiteX43" fmla="*/ 8480700 w 8680125"/>
              <a:gd name="connsiteY43" fmla="*/ 5410967 h 6858000"/>
              <a:gd name="connsiteX44" fmla="*/ 8270196 w 8680125"/>
              <a:gd name="connsiteY44" fmla="*/ 5477144 h 6858000"/>
              <a:gd name="connsiteX45" fmla="*/ 8248038 w 8680125"/>
              <a:gd name="connsiteY45" fmla="*/ 5774942 h 6858000"/>
              <a:gd name="connsiteX46" fmla="*/ 8536096 w 8680125"/>
              <a:gd name="connsiteY46" fmla="*/ 5719795 h 6858000"/>
              <a:gd name="connsiteX47" fmla="*/ 8547175 w 8680125"/>
              <a:gd name="connsiteY47" fmla="*/ 5741853 h 6858000"/>
              <a:gd name="connsiteX48" fmla="*/ 8392067 w 8680125"/>
              <a:gd name="connsiteY48" fmla="*/ 5830090 h 6858000"/>
              <a:gd name="connsiteX49" fmla="*/ 8248038 w 8680125"/>
              <a:gd name="connsiteY49" fmla="*/ 6072740 h 6858000"/>
              <a:gd name="connsiteX50" fmla="*/ 8436383 w 8680125"/>
              <a:gd name="connsiteY50" fmla="*/ 6160977 h 6858000"/>
              <a:gd name="connsiteX51" fmla="*/ 8436383 w 8680125"/>
              <a:gd name="connsiteY51" fmla="*/ 6205095 h 6858000"/>
              <a:gd name="connsiteX52" fmla="*/ 8281275 w 8680125"/>
              <a:gd name="connsiteY52" fmla="*/ 6282301 h 6858000"/>
              <a:gd name="connsiteX53" fmla="*/ 8259117 w 8680125"/>
              <a:gd name="connsiteY53" fmla="*/ 6723483 h 6858000"/>
              <a:gd name="connsiteX54" fmla="*/ 8181563 w 8680125"/>
              <a:gd name="connsiteY54" fmla="*/ 6844808 h 6858000"/>
              <a:gd name="connsiteX55" fmla="*/ 0 w 8680125"/>
              <a:gd name="connsiteY55" fmla="*/ 6858000 h 6858000"/>
              <a:gd name="connsiteX56" fmla="*/ 12881 w 8680125"/>
              <a:gd name="connsiteY56" fmla="*/ 0 h 6858000"/>
              <a:gd name="connsiteX0" fmla="*/ 12142476 w 12142476"/>
              <a:gd name="connsiteY0" fmla="*/ 7904 h 6840480"/>
              <a:gd name="connsiteX1" fmla="*/ 8115088 w 12142476"/>
              <a:gd name="connsiteY1" fmla="*/ 0 h 6840480"/>
              <a:gd name="connsiteX2" fmla="*/ 7882426 w 12142476"/>
              <a:gd name="connsiteY2" fmla="*/ 319856 h 6840480"/>
              <a:gd name="connsiteX3" fmla="*/ 7971059 w 12142476"/>
              <a:gd name="connsiteY3" fmla="*/ 529418 h 6840480"/>
              <a:gd name="connsiteX4" fmla="*/ 8159405 w 12142476"/>
              <a:gd name="connsiteY4" fmla="*/ 452211 h 6840480"/>
              <a:gd name="connsiteX5" fmla="*/ 8336671 w 12142476"/>
              <a:gd name="connsiteY5" fmla="*/ 132354 h 6840480"/>
              <a:gd name="connsiteX6" fmla="*/ 8358830 w 12142476"/>
              <a:gd name="connsiteY6" fmla="*/ 143383 h 6840480"/>
              <a:gd name="connsiteX7" fmla="*/ 8336671 w 12142476"/>
              <a:gd name="connsiteY7" fmla="*/ 397063 h 6840480"/>
              <a:gd name="connsiteX8" fmla="*/ 8469621 w 12142476"/>
              <a:gd name="connsiteY8" fmla="*/ 683831 h 6840480"/>
              <a:gd name="connsiteX9" fmla="*/ 8259117 w 12142476"/>
              <a:gd name="connsiteY9" fmla="*/ 1191190 h 6840480"/>
              <a:gd name="connsiteX10" fmla="*/ 8680125 w 12142476"/>
              <a:gd name="connsiteY10" fmla="*/ 1136042 h 6840480"/>
              <a:gd name="connsiteX11" fmla="*/ 8680125 w 12142476"/>
              <a:gd name="connsiteY11" fmla="*/ 1169131 h 6840480"/>
              <a:gd name="connsiteX12" fmla="*/ 8159405 w 12142476"/>
              <a:gd name="connsiteY12" fmla="*/ 1466929 h 6840480"/>
              <a:gd name="connsiteX13" fmla="*/ 8281275 w 12142476"/>
              <a:gd name="connsiteY13" fmla="*/ 1654431 h 6840480"/>
              <a:gd name="connsiteX14" fmla="*/ 8602571 w 12142476"/>
              <a:gd name="connsiteY14" fmla="*/ 1610314 h 6840480"/>
              <a:gd name="connsiteX15" fmla="*/ 8602571 w 12142476"/>
              <a:gd name="connsiteY15" fmla="*/ 1621343 h 6840480"/>
              <a:gd name="connsiteX16" fmla="*/ 8525017 w 12142476"/>
              <a:gd name="connsiteY16" fmla="*/ 2095613 h 6840480"/>
              <a:gd name="connsiteX17" fmla="*/ 8502859 w 12142476"/>
              <a:gd name="connsiteY17" fmla="*/ 2095613 h 6840480"/>
              <a:gd name="connsiteX18" fmla="*/ 8092929 w 12142476"/>
              <a:gd name="connsiteY18" fmla="*/ 1742667 h 6840480"/>
              <a:gd name="connsiteX19" fmla="*/ 8104009 w 12142476"/>
              <a:gd name="connsiteY19" fmla="*/ 2062525 h 6840480"/>
              <a:gd name="connsiteX20" fmla="*/ 8225879 w 12142476"/>
              <a:gd name="connsiteY20" fmla="*/ 2106642 h 6840480"/>
              <a:gd name="connsiteX21" fmla="*/ 8225879 w 12142476"/>
              <a:gd name="connsiteY21" fmla="*/ 2128702 h 6840480"/>
              <a:gd name="connsiteX22" fmla="*/ 8115088 w 12142476"/>
              <a:gd name="connsiteY22" fmla="*/ 2283115 h 6840480"/>
              <a:gd name="connsiteX23" fmla="*/ 8236958 w 12142476"/>
              <a:gd name="connsiteY23" fmla="*/ 2459589 h 6840480"/>
              <a:gd name="connsiteX24" fmla="*/ 8469621 w 12142476"/>
              <a:gd name="connsiteY24" fmla="*/ 2481647 h 6840480"/>
              <a:gd name="connsiteX25" fmla="*/ 8469621 w 12142476"/>
              <a:gd name="connsiteY25" fmla="*/ 2503706 h 6840480"/>
              <a:gd name="connsiteX26" fmla="*/ 8270196 w 12142476"/>
              <a:gd name="connsiteY26" fmla="*/ 2625031 h 6840480"/>
              <a:gd name="connsiteX27" fmla="*/ 8292354 w 12142476"/>
              <a:gd name="connsiteY27" fmla="*/ 3000036 h 6840480"/>
              <a:gd name="connsiteX28" fmla="*/ 8646887 w 12142476"/>
              <a:gd name="connsiteY28" fmla="*/ 2922829 h 6840480"/>
              <a:gd name="connsiteX29" fmla="*/ 8646887 w 12142476"/>
              <a:gd name="connsiteY29" fmla="*/ 2933859 h 6840480"/>
              <a:gd name="connsiteX30" fmla="*/ 8292354 w 12142476"/>
              <a:gd name="connsiteY30" fmla="*/ 3176509 h 6840480"/>
              <a:gd name="connsiteX31" fmla="*/ 8048614 w 12142476"/>
              <a:gd name="connsiteY31" fmla="*/ 3716957 h 6840480"/>
              <a:gd name="connsiteX32" fmla="*/ 8115088 w 12142476"/>
              <a:gd name="connsiteY32" fmla="*/ 4003724 h 6840480"/>
              <a:gd name="connsiteX33" fmla="*/ 8369909 w 12142476"/>
              <a:gd name="connsiteY33" fmla="*/ 4102990 h 6840480"/>
              <a:gd name="connsiteX34" fmla="*/ 8369909 w 12142476"/>
              <a:gd name="connsiteY34" fmla="*/ 4114019 h 6840480"/>
              <a:gd name="connsiteX35" fmla="*/ 8192642 w 12142476"/>
              <a:gd name="connsiteY35" fmla="*/ 4268434 h 6840480"/>
              <a:gd name="connsiteX36" fmla="*/ 8281275 w 12142476"/>
              <a:gd name="connsiteY36" fmla="*/ 4455936 h 6840480"/>
              <a:gd name="connsiteX37" fmla="*/ 8281275 w 12142476"/>
              <a:gd name="connsiteY37" fmla="*/ 4477995 h 6840480"/>
              <a:gd name="connsiteX38" fmla="*/ 8126167 w 12142476"/>
              <a:gd name="connsiteY38" fmla="*/ 4533143 h 6840480"/>
              <a:gd name="connsiteX39" fmla="*/ 8214801 w 12142476"/>
              <a:gd name="connsiteY39" fmla="*/ 4775793 h 6840480"/>
              <a:gd name="connsiteX40" fmla="*/ 8126167 w 12142476"/>
              <a:gd name="connsiteY40" fmla="*/ 4919176 h 6840480"/>
              <a:gd name="connsiteX41" fmla="*/ 8303434 w 12142476"/>
              <a:gd name="connsiteY41" fmla="*/ 5272122 h 6840480"/>
              <a:gd name="connsiteX42" fmla="*/ 8480700 w 12142476"/>
              <a:gd name="connsiteY42" fmla="*/ 5360358 h 6840480"/>
              <a:gd name="connsiteX43" fmla="*/ 8480700 w 12142476"/>
              <a:gd name="connsiteY43" fmla="*/ 5393447 h 6840480"/>
              <a:gd name="connsiteX44" fmla="*/ 8270196 w 12142476"/>
              <a:gd name="connsiteY44" fmla="*/ 5459624 h 6840480"/>
              <a:gd name="connsiteX45" fmla="*/ 8248038 w 12142476"/>
              <a:gd name="connsiteY45" fmla="*/ 5757422 h 6840480"/>
              <a:gd name="connsiteX46" fmla="*/ 8536096 w 12142476"/>
              <a:gd name="connsiteY46" fmla="*/ 5702275 h 6840480"/>
              <a:gd name="connsiteX47" fmla="*/ 8547175 w 12142476"/>
              <a:gd name="connsiteY47" fmla="*/ 5724333 h 6840480"/>
              <a:gd name="connsiteX48" fmla="*/ 8392067 w 12142476"/>
              <a:gd name="connsiteY48" fmla="*/ 5812570 h 6840480"/>
              <a:gd name="connsiteX49" fmla="*/ 8248038 w 12142476"/>
              <a:gd name="connsiteY49" fmla="*/ 6055220 h 6840480"/>
              <a:gd name="connsiteX50" fmla="*/ 8436383 w 12142476"/>
              <a:gd name="connsiteY50" fmla="*/ 6143457 h 6840480"/>
              <a:gd name="connsiteX51" fmla="*/ 8436383 w 12142476"/>
              <a:gd name="connsiteY51" fmla="*/ 6187575 h 6840480"/>
              <a:gd name="connsiteX52" fmla="*/ 8281275 w 12142476"/>
              <a:gd name="connsiteY52" fmla="*/ 6264781 h 6840480"/>
              <a:gd name="connsiteX53" fmla="*/ 8259117 w 12142476"/>
              <a:gd name="connsiteY53" fmla="*/ 6705963 h 6840480"/>
              <a:gd name="connsiteX54" fmla="*/ 8181563 w 12142476"/>
              <a:gd name="connsiteY54" fmla="*/ 6827288 h 6840480"/>
              <a:gd name="connsiteX55" fmla="*/ 0 w 12142476"/>
              <a:gd name="connsiteY55" fmla="*/ 6840480 h 6840480"/>
              <a:gd name="connsiteX56" fmla="*/ 12142476 w 12142476"/>
              <a:gd name="connsiteY56" fmla="*/ 7904 h 6840480"/>
              <a:gd name="connsiteX0" fmla="*/ 4260050 w 4260050"/>
              <a:gd name="connsiteY0" fmla="*/ 7904 h 6840480"/>
              <a:gd name="connsiteX1" fmla="*/ 232662 w 4260050"/>
              <a:gd name="connsiteY1" fmla="*/ 0 h 6840480"/>
              <a:gd name="connsiteX2" fmla="*/ 0 w 4260050"/>
              <a:gd name="connsiteY2" fmla="*/ 319856 h 6840480"/>
              <a:gd name="connsiteX3" fmla="*/ 88633 w 4260050"/>
              <a:gd name="connsiteY3" fmla="*/ 529418 h 6840480"/>
              <a:gd name="connsiteX4" fmla="*/ 276979 w 4260050"/>
              <a:gd name="connsiteY4" fmla="*/ 452211 h 6840480"/>
              <a:gd name="connsiteX5" fmla="*/ 454245 w 4260050"/>
              <a:gd name="connsiteY5" fmla="*/ 132354 h 6840480"/>
              <a:gd name="connsiteX6" fmla="*/ 476404 w 4260050"/>
              <a:gd name="connsiteY6" fmla="*/ 143383 h 6840480"/>
              <a:gd name="connsiteX7" fmla="*/ 454245 w 4260050"/>
              <a:gd name="connsiteY7" fmla="*/ 397063 h 6840480"/>
              <a:gd name="connsiteX8" fmla="*/ 587195 w 4260050"/>
              <a:gd name="connsiteY8" fmla="*/ 683831 h 6840480"/>
              <a:gd name="connsiteX9" fmla="*/ 376691 w 4260050"/>
              <a:gd name="connsiteY9" fmla="*/ 1191190 h 6840480"/>
              <a:gd name="connsiteX10" fmla="*/ 797699 w 4260050"/>
              <a:gd name="connsiteY10" fmla="*/ 1136042 h 6840480"/>
              <a:gd name="connsiteX11" fmla="*/ 797699 w 4260050"/>
              <a:gd name="connsiteY11" fmla="*/ 1169131 h 6840480"/>
              <a:gd name="connsiteX12" fmla="*/ 276979 w 4260050"/>
              <a:gd name="connsiteY12" fmla="*/ 1466929 h 6840480"/>
              <a:gd name="connsiteX13" fmla="*/ 398849 w 4260050"/>
              <a:gd name="connsiteY13" fmla="*/ 1654431 h 6840480"/>
              <a:gd name="connsiteX14" fmla="*/ 720145 w 4260050"/>
              <a:gd name="connsiteY14" fmla="*/ 1610314 h 6840480"/>
              <a:gd name="connsiteX15" fmla="*/ 720145 w 4260050"/>
              <a:gd name="connsiteY15" fmla="*/ 1621343 h 6840480"/>
              <a:gd name="connsiteX16" fmla="*/ 642591 w 4260050"/>
              <a:gd name="connsiteY16" fmla="*/ 2095613 h 6840480"/>
              <a:gd name="connsiteX17" fmla="*/ 620433 w 4260050"/>
              <a:gd name="connsiteY17" fmla="*/ 2095613 h 6840480"/>
              <a:gd name="connsiteX18" fmla="*/ 210503 w 4260050"/>
              <a:gd name="connsiteY18" fmla="*/ 1742667 h 6840480"/>
              <a:gd name="connsiteX19" fmla="*/ 221583 w 4260050"/>
              <a:gd name="connsiteY19" fmla="*/ 2062525 h 6840480"/>
              <a:gd name="connsiteX20" fmla="*/ 343453 w 4260050"/>
              <a:gd name="connsiteY20" fmla="*/ 2106642 h 6840480"/>
              <a:gd name="connsiteX21" fmla="*/ 343453 w 4260050"/>
              <a:gd name="connsiteY21" fmla="*/ 2128702 h 6840480"/>
              <a:gd name="connsiteX22" fmla="*/ 232662 w 4260050"/>
              <a:gd name="connsiteY22" fmla="*/ 2283115 h 6840480"/>
              <a:gd name="connsiteX23" fmla="*/ 354532 w 4260050"/>
              <a:gd name="connsiteY23" fmla="*/ 2459589 h 6840480"/>
              <a:gd name="connsiteX24" fmla="*/ 587195 w 4260050"/>
              <a:gd name="connsiteY24" fmla="*/ 2481647 h 6840480"/>
              <a:gd name="connsiteX25" fmla="*/ 587195 w 4260050"/>
              <a:gd name="connsiteY25" fmla="*/ 2503706 h 6840480"/>
              <a:gd name="connsiteX26" fmla="*/ 387770 w 4260050"/>
              <a:gd name="connsiteY26" fmla="*/ 2625031 h 6840480"/>
              <a:gd name="connsiteX27" fmla="*/ 409928 w 4260050"/>
              <a:gd name="connsiteY27" fmla="*/ 3000036 h 6840480"/>
              <a:gd name="connsiteX28" fmla="*/ 764461 w 4260050"/>
              <a:gd name="connsiteY28" fmla="*/ 2922829 h 6840480"/>
              <a:gd name="connsiteX29" fmla="*/ 764461 w 4260050"/>
              <a:gd name="connsiteY29" fmla="*/ 2933859 h 6840480"/>
              <a:gd name="connsiteX30" fmla="*/ 409928 w 4260050"/>
              <a:gd name="connsiteY30" fmla="*/ 3176509 h 6840480"/>
              <a:gd name="connsiteX31" fmla="*/ 166188 w 4260050"/>
              <a:gd name="connsiteY31" fmla="*/ 3716957 h 6840480"/>
              <a:gd name="connsiteX32" fmla="*/ 232662 w 4260050"/>
              <a:gd name="connsiteY32" fmla="*/ 4003724 h 6840480"/>
              <a:gd name="connsiteX33" fmla="*/ 487483 w 4260050"/>
              <a:gd name="connsiteY33" fmla="*/ 4102990 h 6840480"/>
              <a:gd name="connsiteX34" fmla="*/ 487483 w 4260050"/>
              <a:gd name="connsiteY34" fmla="*/ 4114019 h 6840480"/>
              <a:gd name="connsiteX35" fmla="*/ 310216 w 4260050"/>
              <a:gd name="connsiteY35" fmla="*/ 4268434 h 6840480"/>
              <a:gd name="connsiteX36" fmla="*/ 398849 w 4260050"/>
              <a:gd name="connsiteY36" fmla="*/ 4455936 h 6840480"/>
              <a:gd name="connsiteX37" fmla="*/ 398849 w 4260050"/>
              <a:gd name="connsiteY37" fmla="*/ 4477995 h 6840480"/>
              <a:gd name="connsiteX38" fmla="*/ 243741 w 4260050"/>
              <a:gd name="connsiteY38" fmla="*/ 4533143 h 6840480"/>
              <a:gd name="connsiteX39" fmla="*/ 332375 w 4260050"/>
              <a:gd name="connsiteY39" fmla="*/ 4775793 h 6840480"/>
              <a:gd name="connsiteX40" fmla="*/ 243741 w 4260050"/>
              <a:gd name="connsiteY40" fmla="*/ 4919176 h 6840480"/>
              <a:gd name="connsiteX41" fmla="*/ 421008 w 4260050"/>
              <a:gd name="connsiteY41" fmla="*/ 5272122 h 6840480"/>
              <a:gd name="connsiteX42" fmla="*/ 598274 w 4260050"/>
              <a:gd name="connsiteY42" fmla="*/ 5360358 h 6840480"/>
              <a:gd name="connsiteX43" fmla="*/ 598274 w 4260050"/>
              <a:gd name="connsiteY43" fmla="*/ 5393447 h 6840480"/>
              <a:gd name="connsiteX44" fmla="*/ 387770 w 4260050"/>
              <a:gd name="connsiteY44" fmla="*/ 5459624 h 6840480"/>
              <a:gd name="connsiteX45" fmla="*/ 365612 w 4260050"/>
              <a:gd name="connsiteY45" fmla="*/ 5757422 h 6840480"/>
              <a:gd name="connsiteX46" fmla="*/ 653670 w 4260050"/>
              <a:gd name="connsiteY46" fmla="*/ 5702275 h 6840480"/>
              <a:gd name="connsiteX47" fmla="*/ 664749 w 4260050"/>
              <a:gd name="connsiteY47" fmla="*/ 5724333 h 6840480"/>
              <a:gd name="connsiteX48" fmla="*/ 509641 w 4260050"/>
              <a:gd name="connsiteY48" fmla="*/ 5812570 h 6840480"/>
              <a:gd name="connsiteX49" fmla="*/ 365612 w 4260050"/>
              <a:gd name="connsiteY49" fmla="*/ 6055220 h 6840480"/>
              <a:gd name="connsiteX50" fmla="*/ 553957 w 4260050"/>
              <a:gd name="connsiteY50" fmla="*/ 6143457 h 6840480"/>
              <a:gd name="connsiteX51" fmla="*/ 553957 w 4260050"/>
              <a:gd name="connsiteY51" fmla="*/ 6187575 h 6840480"/>
              <a:gd name="connsiteX52" fmla="*/ 398849 w 4260050"/>
              <a:gd name="connsiteY52" fmla="*/ 6264781 h 6840480"/>
              <a:gd name="connsiteX53" fmla="*/ 376691 w 4260050"/>
              <a:gd name="connsiteY53" fmla="*/ 6705963 h 6840480"/>
              <a:gd name="connsiteX54" fmla="*/ 299137 w 4260050"/>
              <a:gd name="connsiteY54" fmla="*/ 6827288 h 6840480"/>
              <a:gd name="connsiteX55" fmla="*/ 4247170 w 4260050"/>
              <a:gd name="connsiteY55" fmla="*/ 6840480 h 6840480"/>
              <a:gd name="connsiteX56" fmla="*/ 4260050 w 4260050"/>
              <a:gd name="connsiteY56" fmla="*/ 7904 h 6840480"/>
              <a:gd name="connsiteX0" fmla="*/ 3267282 w 4247170"/>
              <a:gd name="connsiteY0" fmla="*/ 7904 h 6840480"/>
              <a:gd name="connsiteX1" fmla="*/ 232662 w 4247170"/>
              <a:gd name="connsiteY1" fmla="*/ 0 h 6840480"/>
              <a:gd name="connsiteX2" fmla="*/ 0 w 4247170"/>
              <a:gd name="connsiteY2" fmla="*/ 319856 h 6840480"/>
              <a:gd name="connsiteX3" fmla="*/ 88633 w 4247170"/>
              <a:gd name="connsiteY3" fmla="*/ 529418 h 6840480"/>
              <a:gd name="connsiteX4" fmla="*/ 276979 w 4247170"/>
              <a:gd name="connsiteY4" fmla="*/ 452211 h 6840480"/>
              <a:gd name="connsiteX5" fmla="*/ 454245 w 4247170"/>
              <a:gd name="connsiteY5" fmla="*/ 132354 h 6840480"/>
              <a:gd name="connsiteX6" fmla="*/ 476404 w 4247170"/>
              <a:gd name="connsiteY6" fmla="*/ 143383 h 6840480"/>
              <a:gd name="connsiteX7" fmla="*/ 454245 w 4247170"/>
              <a:gd name="connsiteY7" fmla="*/ 397063 h 6840480"/>
              <a:gd name="connsiteX8" fmla="*/ 587195 w 4247170"/>
              <a:gd name="connsiteY8" fmla="*/ 683831 h 6840480"/>
              <a:gd name="connsiteX9" fmla="*/ 376691 w 4247170"/>
              <a:gd name="connsiteY9" fmla="*/ 1191190 h 6840480"/>
              <a:gd name="connsiteX10" fmla="*/ 797699 w 4247170"/>
              <a:gd name="connsiteY10" fmla="*/ 1136042 h 6840480"/>
              <a:gd name="connsiteX11" fmla="*/ 797699 w 4247170"/>
              <a:gd name="connsiteY11" fmla="*/ 1169131 h 6840480"/>
              <a:gd name="connsiteX12" fmla="*/ 276979 w 4247170"/>
              <a:gd name="connsiteY12" fmla="*/ 1466929 h 6840480"/>
              <a:gd name="connsiteX13" fmla="*/ 398849 w 4247170"/>
              <a:gd name="connsiteY13" fmla="*/ 1654431 h 6840480"/>
              <a:gd name="connsiteX14" fmla="*/ 720145 w 4247170"/>
              <a:gd name="connsiteY14" fmla="*/ 1610314 h 6840480"/>
              <a:gd name="connsiteX15" fmla="*/ 720145 w 4247170"/>
              <a:gd name="connsiteY15" fmla="*/ 1621343 h 6840480"/>
              <a:gd name="connsiteX16" fmla="*/ 642591 w 4247170"/>
              <a:gd name="connsiteY16" fmla="*/ 2095613 h 6840480"/>
              <a:gd name="connsiteX17" fmla="*/ 620433 w 4247170"/>
              <a:gd name="connsiteY17" fmla="*/ 2095613 h 6840480"/>
              <a:gd name="connsiteX18" fmla="*/ 210503 w 4247170"/>
              <a:gd name="connsiteY18" fmla="*/ 1742667 h 6840480"/>
              <a:gd name="connsiteX19" fmla="*/ 221583 w 4247170"/>
              <a:gd name="connsiteY19" fmla="*/ 2062525 h 6840480"/>
              <a:gd name="connsiteX20" fmla="*/ 343453 w 4247170"/>
              <a:gd name="connsiteY20" fmla="*/ 2106642 h 6840480"/>
              <a:gd name="connsiteX21" fmla="*/ 343453 w 4247170"/>
              <a:gd name="connsiteY21" fmla="*/ 2128702 h 6840480"/>
              <a:gd name="connsiteX22" fmla="*/ 232662 w 4247170"/>
              <a:gd name="connsiteY22" fmla="*/ 2283115 h 6840480"/>
              <a:gd name="connsiteX23" fmla="*/ 354532 w 4247170"/>
              <a:gd name="connsiteY23" fmla="*/ 2459589 h 6840480"/>
              <a:gd name="connsiteX24" fmla="*/ 587195 w 4247170"/>
              <a:gd name="connsiteY24" fmla="*/ 2481647 h 6840480"/>
              <a:gd name="connsiteX25" fmla="*/ 587195 w 4247170"/>
              <a:gd name="connsiteY25" fmla="*/ 2503706 h 6840480"/>
              <a:gd name="connsiteX26" fmla="*/ 387770 w 4247170"/>
              <a:gd name="connsiteY26" fmla="*/ 2625031 h 6840480"/>
              <a:gd name="connsiteX27" fmla="*/ 409928 w 4247170"/>
              <a:gd name="connsiteY27" fmla="*/ 3000036 h 6840480"/>
              <a:gd name="connsiteX28" fmla="*/ 764461 w 4247170"/>
              <a:gd name="connsiteY28" fmla="*/ 2922829 h 6840480"/>
              <a:gd name="connsiteX29" fmla="*/ 764461 w 4247170"/>
              <a:gd name="connsiteY29" fmla="*/ 2933859 h 6840480"/>
              <a:gd name="connsiteX30" fmla="*/ 409928 w 4247170"/>
              <a:gd name="connsiteY30" fmla="*/ 3176509 h 6840480"/>
              <a:gd name="connsiteX31" fmla="*/ 166188 w 4247170"/>
              <a:gd name="connsiteY31" fmla="*/ 3716957 h 6840480"/>
              <a:gd name="connsiteX32" fmla="*/ 232662 w 4247170"/>
              <a:gd name="connsiteY32" fmla="*/ 4003724 h 6840480"/>
              <a:gd name="connsiteX33" fmla="*/ 487483 w 4247170"/>
              <a:gd name="connsiteY33" fmla="*/ 4102990 h 6840480"/>
              <a:gd name="connsiteX34" fmla="*/ 487483 w 4247170"/>
              <a:gd name="connsiteY34" fmla="*/ 4114019 h 6840480"/>
              <a:gd name="connsiteX35" fmla="*/ 310216 w 4247170"/>
              <a:gd name="connsiteY35" fmla="*/ 4268434 h 6840480"/>
              <a:gd name="connsiteX36" fmla="*/ 398849 w 4247170"/>
              <a:gd name="connsiteY36" fmla="*/ 4455936 h 6840480"/>
              <a:gd name="connsiteX37" fmla="*/ 398849 w 4247170"/>
              <a:gd name="connsiteY37" fmla="*/ 4477995 h 6840480"/>
              <a:gd name="connsiteX38" fmla="*/ 243741 w 4247170"/>
              <a:gd name="connsiteY38" fmla="*/ 4533143 h 6840480"/>
              <a:gd name="connsiteX39" fmla="*/ 332375 w 4247170"/>
              <a:gd name="connsiteY39" fmla="*/ 4775793 h 6840480"/>
              <a:gd name="connsiteX40" fmla="*/ 243741 w 4247170"/>
              <a:gd name="connsiteY40" fmla="*/ 4919176 h 6840480"/>
              <a:gd name="connsiteX41" fmla="*/ 421008 w 4247170"/>
              <a:gd name="connsiteY41" fmla="*/ 5272122 h 6840480"/>
              <a:gd name="connsiteX42" fmla="*/ 598274 w 4247170"/>
              <a:gd name="connsiteY42" fmla="*/ 5360358 h 6840480"/>
              <a:gd name="connsiteX43" fmla="*/ 598274 w 4247170"/>
              <a:gd name="connsiteY43" fmla="*/ 5393447 h 6840480"/>
              <a:gd name="connsiteX44" fmla="*/ 387770 w 4247170"/>
              <a:gd name="connsiteY44" fmla="*/ 5459624 h 6840480"/>
              <a:gd name="connsiteX45" fmla="*/ 365612 w 4247170"/>
              <a:gd name="connsiteY45" fmla="*/ 5757422 h 6840480"/>
              <a:gd name="connsiteX46" fmla="*/ 653670 w 4247170"/>
              <a:gd name="connsiteY46" fmla="*/ 5702275 h 6840480"/>
              <a:gd name="connsiteX47" fmla="*/ 664749 w 4247170"/>
              <a:gd name="connsiteY47" fmla="*/ 5724333 h 6840480"/>
              <a:gd name="connsiteX48" fmla="*/ 509641 w 4247170"/>
              <a:gd name="connsiteY48" fmla="*/ 5812570 h 6840480"/>
              <a:gd name="connsiteX49" fmla="*/ 365612 w 4247170"/>
              <a:gd name="connsiteY49" fmla="*/ 6055220 h 6840480"/>
              <a:gd name="connsiteX50" fmla="*/ 553957 w 4247170"/>
              <a:gd name="connsiteY50" fmla="*/ 6143457 h 6840480"/>
              <a:gd name="connsiteX51" fmla="*/ 553957 w 4247170"/>
              <a:gd name="connsiteY51" fmla="*/ 6187575 h 6840480"/>
              <a:gd name="connsiteX52" fmla="*/ 398849 w 4247170"/>
              <a:gd name="connsiteY52" fmla="*/ 6264781 h 6840480"/>
              <a:gd name="connsiteX53" fmla="*/ 376691 w 4247170"/>
              <a:gd name="connsiteY53" fmla="*/ 6705963 h 6840480"/>
              <a:gd name="connsiteX54" fmla="*/ 299137 w 4247170"/>
              <a:gd name="connsiteY54" fmla="*/ 6827288 h 6840480"/>
              <a:gd name="connsiteX55" fmla="*/ 4247170 w 4247170"/>
              <a:gd name="connsiteY55" fmla="*/ 6840480 h 6840480"/>
              <a:gd name="connsiteX56" fmla="*/ 3267282 w 4247170"/>
              <a:gd name="connsiteY56" fmla="*/ 7904 h 6840480"/>
              <a:gd name="connsiteX0" fmla="*/ 3267282 w 3267282"/>
              <a:gd name="connsiteY0" fmla="*/ 7904 h 6840480"/>
              <a:gd name="connsiteX1" fmla="*/ 232662 w 3267282"/>
              <a:gd name="connsiteY1" fmla="*/ 0 h 6840480"/>
              <a:gd name="connsiteX2" fmla="*/ 0 w 3267282"/>
              <a:gd name="connsiteY2" fmla="*/ 319856 h 6840480"/>
              <a:gd name="connsiteX3" fmla="*/ 88633 w 3267282"/>
              <a:gd name="connsiteY3" fmla="*/ 529418 h 6840480"/>
              <a:gd name="connsiteX4" fmla="*/ 276979 w 3267282"/>
              <a:gd name="connsiteY4" fmla="*/ 452211 h 6840480"/>
              <a:gd name="connsiteX5" fmla="*/ 454245 w 3267282"/>
              <a:gd name="connsiteY5" fmla="*/ 132354 h 6840480"/>
              <a:gd name="connsiteX6" fmla="*/ 476404 w 3267282"/>
              <a:gd name="connsiteY6" fmla="*/ 143383 h 6840480"/>
              <a:gd name="connsiteX7" fmla="*/ 454245 w 3267282"/>
              <a:gd name="connsiteY7" fmla="*/ 397063 h 6840480"/>
              <a:gd name="connsiteX8" fmla="*/ 587195 w 3267282"/>
              <a:gd name="connsiteY8" fmla="*/ 683831 h 6840480"/>
              <a:gd name="connsiteX9" fmla="*/ 376691 w 3267282"/>
              <a:gd name="connsiteY9" fmla="*/ 1191190 h 6840480"/>
              <a:gd name="connsiteX10" fmla="*/ 797699 w 3267282"/>
              <a:gd name="connsiteY10" fmla="*/ 1136042 h 6840480"/>
              <a:gd name="connsiteX11" fmla="*/ 797699 w 3267282"/>
              <a:gd name="connsiteY11" fmla="*/ 1169131 h 6840480"/>
              <a:gd name="connsiteX12" fmla="*/ 276979 w 3267282"/>
              <a:gd name="connsiteY12" fmla="*/ 1466929 h 6840480"/>
              <a:gd name="connsiteX13" fmla="*/ 398849 w 3267282"/>
              <a:gd name="connsiteY13" fmla="*/ 1654431 h 6840480"/>
              <a:gd name="connsiteX14" fmla="*/ 720145 w 3267282"/>
              <a:gd name="connsiteY14" fmla="*/ 1610314 h 6840480"/>
              <a:gd name="connsiteX15" fmla="*/ 720145 w 3267282"/>
              <a:gd name="connsiteY15" fmla="*/ 1621343 h 6840480"/>
              <a:gd name="connsiteX16" fmla="*/ 642591 w 3267282"/>
              <a:gd name="connsiteY16" fmla="*/ 2095613 h 6840480"/>
              <a:gd name="connsiteX17" fmla="*/ 620433 w 3267282"/>
              <a:gd name="connsiteY17" fmla="*/ 2095613 h 6840480"/>
              <a:gd name="connsiteX18" fmla="*/ 210503 w 3267282"/>
              <a:gd name="connsiteY18" fmla="*/ 1742667 h 6840480"/>
              <a:gd name="connsiteX19" fmla="*/ 221583 w 3267282"/>
              <a:gd name="connsiteY19" fmla="*/ 2062525 h 6840480"/>
              <a:gd name="connsiteX20" fmla="*/ 343453 w 3267282"/>
              <a:gd name="connsiteY20" fmla="*/ 2106642 h 6840480"/>
              <a:gd name="connsiteX21" fmla="*/ 343453 w 3267282"/>
              <a:gd name="connsiteY21" fmla="*/ 2128702 h 6840480"/>
              <a:gd name="connsiteX22" fmla="*/ 232662 w 3267282"/>
              <a:gd name="connsiteY22" fmla="*/ 2283115 h 6840480"/>
              <a:gd name="connsiteX23" fmla="*/ 354532 w 3267282"/>
              <a:gd name="connsiteY23" fmla="*/ 2459589 h 6840480"/>
              <a:gd name="connsiteX24" fmla="*/ 587195 w 3267282"/>
              <a:gd name="connsiteY24" fmla="*/ 2481647 h 6840480"/>
              <a:gd name="connsiteX25" fmla="*/ 587195 w 3267282"/>
              <a:gd name="connsiteY25" fmla="*/ 2503706 h 6840480"/>
              <a:gd name="connsiteX26" fmla="*/ 387770 w 3267282"/>
              <a:gd name="connsiteY26" fmla="*/ 2625031 h 6840480"/>
              <a:gd name="connsiteX27" fmla="*/ 409928 w 3267282"/>
              <a:gd name="connsiteY27" fmla="*/ 3000036 h 6840480"/>
              <a:gd name="connsiteX28" fmla="*/ 764461 w 3267282"/>
              <a:gd name="connsiteY28" fmla="*/ 2922829 h 6840480"/>
              <a:gd name="connsiteX29" fmla="*/ 764461 w 3267282"/>
              <a:gd name="connsiteY29" fmla="*/ 2933859 h 6840480"/>
              <a:gd name="connsiteX30" fmla="*/ 409928 w 3267282"/>
              <a:gd name="connsiteY30" fmla="*/ 3176509 h 6840480"/>
              <a:gd name="connsiteX31" fmla="*/ 166188 w 3267282"/>
              <a:gd name="connsiteY31" fmla="*/ 3716957 h 6840480"/>
              <a:gd name="connsiteX32" fmla="*/ 232662 w 3267282"/>
              <a:gd name="connsiteY32" fmla="*/ 4003724 h 6840480"/>
              <a:gd name="connsiteX33" fmla="*/ 487483 w 3267282"/>
              <a:gd name="connsiteY33" fmla="*/ 4102990 h 6840480"/>
              <a:gd name="connsiteX34" fmla="*/ 487483 w 3267282"/>
              <a:gd name="connsiteY34" fmla="*/ 4114019 h 6840480"/>
              <a:gd name="connsiteX35" fmla="*/ 310216 w 3267282"/>
              <a:gd name="connsiteY35" fmla="*/ 4268434 h 6840480"/>
              <a:gd name="connsiteX36" fmla="*/ 398849 w 3267282"/>
              <a:gd name="connsiteY36" fmla="*/ 4455936 h 6840480"/>
              <a:gd name="connsiteX37" fmla="*/ 398849 w 3267282"/>
              <a:gd name="connsiteY37" fmla="*/ 4477995 h 6840480"/>
              <a:gd name="connsiteX38" fmla="*/ 243741 w 3267282"/>
              <a:gd name="connsiteY38" fmla="*/ 4533143 h 6840480"/>
              <a:gd name="connsiteX39" fmla="*/ 332375 w 3267282"/>
              <a:gd name="connsiteY39" fmla="*/ 4775793 h 6840480"/>
              <a:gd name="connsiteX40" fmla="*/ 243741 w 3267282"/>
              <a:gd name="connsiteY40" fmla="*/ 4919176 h 6840480"/>
              <a:gd name="connsiteX41" fmla="*/ 421008 w 3267282"/>
              <a:gd name="connsiteY41" fmla="*/ 5272122 h 6840480"/>
              <a:gd name="connsiteX42" fmla="*/ 598274 w 3267282"/>
              <a:gd name="connsiteY42" fmla="*/ 5360358 h 6840480"/>
              <a:gd name="connsiteX43" fmla="*/ 598274 w 3267282"/>
              <a:gd name="connsiteY43" fmla="*/ 5393447 h 6840480"/>
              <a:gd name="connsiteX44" fmla="*/ 387770 w 3267282"/>
              <a:gd name="connsiteY44" fmla="*/ 5459624 h 6840480"/>
              <a:gd name="connsiteX45" fmla="*/ 365612 w 3267282"/>
              <a:gd name="connsiteY45" fmla="*/ 5757422 h 6840480"/>
              <a:gd name="connsiteX46" fmla="*/ 653670 w 3267282"/>
              <a:gd name="connsiteY46" fmla="*/ 5702275 h 6840480"/>
              <a:gd name="connsiteX47" fmla="*/ 664749 w 3267282"/>
              <a:gd name="connsiteY47" fmla="*/ 5724333 h 6840480"/>
              <a:gd name="connsiteX48" fmla="*/ 509641 w 3267282"/>
              <a:gd name="connsiteY48" fmla="*/ 5812570 h 6840480"/>
              <a:gd name="connsiteX49" fmla="*/ 365612 w 3267282"/>
              <a:gd name="connsiteY49" fmla="*/ 6055220 h 6840480"/>
              <a:gd name="connsiteX50" fmla="*/ 553957 w 3267282"/>
              <a:gd name="connsiteY50" fmla="*/ 6143457 h 6840480"/>
              <a:gd name="connsiteX51" fmla="*/ 553957 w 3267282"/>
              <a:gd name="connsiteY51" fmla="*/ 6187575 h 6840480"/>
              <a:gd name="connsiteX52" fmla="*/ 398849 w 3267282"/>
              <a:gd name="connsiteY52" fmla="*/ 6264781 h 6840480"/>
              <a:gd name="connsiteX53" fmla="*/ 376691 w 3267282"/>
              <a:gd name="connsiteY53" fmla="*/ 6705963 h 6840480"/>
              <a:gd name="connsiteX54" fmla="*/ 299137 w 3267282"/>
              <a:gd name="connsiteY54" fmla="*/ 6827288 h 6840480"/>
              <a:gd name="connsiteX55" fmla="*/ 3267128 w 3267282"/>
              <a:gd name="connsiteY55" fmla="*/ 6840480 h 6840480"/>
              <a:gd name="connsiteX56" fmla="*/ 3267282 w 3267282"/>
              <a:gd name="connsiteY56" fmla="*/ 7904 h 6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267282" h="6840480">
                <a:moveTo>
                  <a:pt x="3267282" y="7904"/>
                </a:moveTo>
                <a:lnTo>
                  <a:pt x="232662" y="0"/>
                </a:lnTo>
                <a:lnTo>
                  <a:pt x="0" y="319856"/>
                </a:lnTo>
                <a:lnTo>
                  <a:pt x="88633" y="529418"/>
                </a:lnTo>
                <a:lnTo>
                  <a:pt x="276979" y="452211"/>
                </a:lnTo>
                <a:lnTo>
                  <a:pt x="454245" y="132354"/>
                </a:lnTo>
                <a:lnTo>
                  <a:pt x="476404" y="143383"/>
                </a:lnTo>
                <a:lnTo>
                  <a:pt x="454245" y="397063"/>
                </a:lnTo>
                <a:lnTo>
                  <a:pt x="587195" y="683831"/>
                </a:lnTo>
                <a:lnTo>
                  <a:pt x="376691" y="1191190"/>
                </a:lnTo>
                <a:lnTo>
                  <a:pt x="797699" y="1136042"/>
                </a:lnTo>
                <a:lnTo>
                  <a:pt x="797699" y="1169131"/>
                </a:lnTo>
                <a:lnTo>
                  <a:pt x="276979" y="1466929"/>
                </a:lnTo>
                <a:lnTo>
                  <a:pt x="398849" y="1654431"/>
                </a:lnTo>
                <a:lnTo>
                  <a:pt x="720145" y="1610314"/>
                </a:lnTo>
                <a:lnTo>
                  <a:pt x="720145" y="1621343"/>
                </a:lnTo>
                <a:lnTo>
                  <a:pt x="642591" y="2095613"/>
                </a:lnTo>
                <a:lnTo>
                  <a:pt x="620433" y="2095613"/>
                </a:lnTo>
                <a:lnTo>
                  <a:pt x="210503" y="1742667"/>
                </a:lnTo>
                <a:lnTo>
                  <a:pt x="221583" y="2062525"/>
                </a:lnTo>
                <a:lnTo>
                  <a:pt x="343453" y="2106642"/>
                </a:lnTo>
                <a:lnTo>
                  <a:pt x="343453" y="2128702"/>
                </a:lnTo>
                <a:lnTo>
                  <a:pt x="232662" y="2283115"/>
                </a:lnTo>
                <a:lnTo>
                  <a:pt x="354532" y="2459589"/>
                </a:lnTo>
                <a:lnTo>
                  <a:pt x="587195" y="2481647"/>
                </a:lnTo>
                <a:lnTo>
                  <a:pt x="587195" y="2503706"/>
                </a:lnTo>
                <a:lnTo>
                  <a:pt x="387770" y="2625031"/>
                </a:lnTo>
                <a:lnTo>
                  <a:pt x="409928" y="3000036"/>
                </a:lnTo>
                <a:lnTo>
                  <a:pt x="764461" y="2922829"/>
                </a:lnTo>
                <a:lnTo>
                  <a:pt x="764461" y="2933859"/>
                </a:lnTo>
                <a:lnTo>
                  <a:pt x="409928" y="3176509"/>
                </a:lnTo>
                <a:lnTo>
                  <a:pt x="166188" y="3716957"/>
                </a:lnTo>
                <a:lnTo>
                  <a:pt x="232662" y="4003724"/>
                </a:lnTo>
                <a:lnTo>
                  <a:pt x="487483" y="4102990"/>
                </a:lnTo>
                <a:lnTo>
                  <a:pt x="487483" y="4114019"/>
                </a:lnTo>
                <a:lnTo>
                  <a:pt x="310216" y="4268434"/>
                </a:lnTo>
                <a:lnTo>
                  <a:pt x="398849" y="4455936"/>
                </a:lnTo>
                <a:lnTo>
                  <a:pt x="398849" y="4477995"/>
                </a:lnTo>
                <a:lnTo>
                  <a:pt x="243741" y="4533143"/>
                </a:lnTo>
                <a:lnTo>
                  <a:pt x="332375" y="4775793"/>
                </a:lnTo>
                <a:lnTo>
                  <a:pt x="243741" y="4919176"/>
                </a:lnTo>
                <a:lnTo>
                  <a:pt x="421008" y="5272122"/>
                </a:lnTo>
                <a:lnTo>
                  <a:pt x="598274" y="5360358"/>
                </a:lnTo>
                <a:lnTo>
                  <a:pt x="598274" y="5393447"/>
                </a:lnTo>
                <a:lnTo>
                  <a:pt x="387770" y="5459624"/>
                </a:lnTo>
                <a:lnTo>
                  <a:pt x="365612" y="5757422"/>
                </a:lnTo>
                <a:lnTo>
                  <a:pt x="653670" y="5702275"/>
                </a:lnTo>
                <a:lnTo>
                  <a:pt x="664749" y="5724333"/>
                </a:lnTo>
                <a:lnTo>
                  <a:pt x="509641" y="5812570"/>
                </a:lnTo>
                <a:lnTo>
                  <a:pt x="365612" y="6055220"/>
                </a:lnTo>
                <a:lnTo>
                  <a:pt x="553957" y="6143457"/>
                </a:lnTo>
                <a:lnTo>
                  <a:pt x="553957" y="6187575"/>
                </a:lnTo>
                <a:lnTo>
                  <a:pt x="398849" y="6264781"/>
                </a:lnTo>
                <a:lnTo>
                  <a:pt x="376691" y="6705963"/>
                </a:lnTo>
                <a:lnTo>
                  <a:pt x="299137" y="6827288"/>
                </a:lnTo>
                <a:lnTo>
                  <a:pt x="3267128" y="6840480"/>
                </a:lnTo>
                <a:cubicBezTo>
                  <a:pt x="3267129" y="4567673"/>
                  <a:pt x="3267281" y="2280712"/>
                  <a:pt x="3267282" y="7904"/>
                </a:cubicBezTo>
                <a:close/>
              </a:path>
            </a:pathLst>
          </a:custGeom>
        </p:spPr>
        <p:txBody>
          <a:bodyPr wrap="square">
            <a:noAutofit/>
          </a:bodyPr>
          <a:lstStyle/>
          <a:p>
            <a:r>
              <a:rPr lang="nb-NO"/>
              <a:t>Klikk på ikonet for å legge til et bilde</a:t>
            </a:r>
            <a:endParaRPr lang="nb-NO" dirty="0"/>
          </a:p>
        </p:txBody>
      </p:sp>
    </p:spTree>
    <p:extLst>
      <p:ext uri="{BB962C8B-B14F-4D97-AF65-F5344CB8AC3E}">
        <p14:creationId xmlns:p14="http://schemas.microsoft.com/office/powerpoint/2010/main" val="608837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753EE0E-62D5-7C4E-A9DE-E2404AB69666}" type="datetimeFigureOut">
              <a:rPr lang="en-US" smtClean="0"/>
              <a:pPr/>
              <a:t>8/30/2024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210AF781-9AF6-D34D-AE18-5B607B564EFE}" type="slidenum">
              <a:rPr lang="en-US" smtClean="0"/>
              <a:pPr/>
              <a:t>‹#›</a:t>
            </a:fld>
            <a:endParaRPr lang="en-US"/>
          </a:p>
        </p:txBody>
      </p:sp>
    </p:spTree>
    <p:extLst>
      <p:ext uri="{BB962C8B-B14F-4D97-AF65-F5344CB8AC3E}">
        <p14:creationId xmlns:p14="http://schemas.microsoft.com/office/powerpoint/2010/main" val="3945028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nb-NO"/>
              <a:t>Klikk for å redigere tittelstil</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753EE0E-62D5-7C4E-A9DE-E2404AB69666}" type="datetimeFigureOut">
              <a:rPr lang="en-US" smtClean="0"/>
              <a:pPr/>
              <a:t>8/30/2024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210AF781-9AF6-D34D-AE18-5B607B564EFE}" type="slidenum">
              <a:rPr lang="en-US" smtClean="0"/>
              <a:pPr/>
              <a:t>‹#›</a:t>
            </a:fld>
            <a:endParaRPr lang="en-US"/>
          </a:p>
        </p:txBody>
      </p:sp>
    </p:spTree>
    <p:extLst>
      <p:ext uri="{BB962C8B-B14F-4D97-AF65-F5344CB8AC3E}">
        <p14:creationId xmlns:p14="http://schemas.microsoft.com/office/powerpoint/2010/main" val="4187538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mal over to spalter_m-bilde">
    <p:spTree>
      <p:nvGrpSpPr>
        <p:cNvPr id="1" name=""/>
        <p:cNvGrpSpPr/>
        <p:nvPr/>
      </p:nvGrpSpPr>
      <p:grpSpPr>
        <a:xfrm>
          <a:off x="0" y="0"/>
          <a:ext cx="0" cy="0"/>
          <a:chOff x="0" y="0"/>
          <a:chExt cx="0" cy="0"/>
        </a:xfrm>
      </p:grpSpPr>
      <p:pic>
        <p:nvPicPr>
          <p:cNvPr id="5" name="Bilde 4" descr="Et bilde som inneholder utendørs&#10;&#10;Automatisk generert beskrivelse">
            <a:extLst>
              <a:ext uri="{FF2B5EF4-FFF2-40B4-BE49-F238E27FC236}">
                <a16:creationId xmlns:a16="http://schemas.microsoft.com/office/drawing/2014/main" id="{4A7A261A-C785-5C4D-A29B-A26C2455F330}"/>
              </a:ext>
            </a:extLst>
          </p:cNvPr>
          <p:cNvPicPr>
            <a:picLocks noChangeAspect="1"/>
          </p:cNvPicPr>
          <p:nvPr userDrawn="1"/>
        </p:nvPicPr>
        <p:blipFill>
          <a:blip r:embed="rId2"/>
          <a:stretch>
            <a:fillRect/>
          </a:stretch>
        </p:blipFill>
        <p:spPr>
          <a:xfrm>
            <a:off x="9898316" y="0"/>
            <a:ext cx="2293684" cy="6858000"/>
          </a:xfrm>
          <a:prstGeom prst="rect">
            <a:avLst/>
          </a:prstGeom>
        </p:spPr>
      </p:pic>
      <p:sp>
        <p:nvSpPr>
          <p:cNvPr id="3" name="Content Placeholder 2"/>
          <p:cNvSpPr>
            <a:spLocks noGrp="1"/>
          </p:cNvSpPr>
          <p:nvPr>
            <p:ph idx="1"/>
          </p:nvPr>
        </p:nvSpPr>
        <p:spPr>
          <a:xfrm>
            <a:off x="4032000" y="1542420"/>
            <a:ext cx="5768823" cy="4729591"/>
          </a:xfrm>
        </p:spPr>
        <p:txBody>
          <a:bodyPr/>
          <a:lstStyle>
            <a:lvl1pPr marL="0" indent="0">
              <a:lnSpc>
                <a:spcPts val="2940"/>
              </a:lnSpc>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p:txBody>
      </p:sp>
      <p:sp>
        <p:nvSpPr>
          <p:cNvPr id="8" name="Rektangel 7"/>
          <p:cNvSpPr/>
          <p:nvPr userDrawn="1"/>
        </p:nvSpPr>
        <p:spPr>
          <a:xfrm>
            <a:off x="0" y="1399086"/>
            <a:ext cx="212400" cy="1188000"/>
          </a:xfrm>
          <a:prstGeom prst="rect">
            <a:avLst/>
          </a:prstGeom>
          <a:solidFill>
            <a:srgbClr val="FF45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Bilde 9">
            <a:extLst>
              <a:ext uri="{FF2B5EF4-FFF2-40B4-BE49-F238E27FC236}">
                <a16:creationId xmlns:a16="http://schemas.microsoft.com/office/drawing/2014/main" id="{AACC51C7-D08F-8842-AF1E-F8FD5A9BD547}"/>
              </a:ext>
            </a:extLst>
          </p:cNvPr>
          <p:cNvPicPr>
            <a:picLocks noChangeAspect="1"/>
          </p:cNvPicPr>
          <p:nvPr userDrawn="1"/>
        </p:nvPicPr>
        <p:blipFill>
          <a:blip r:embed="rId3"/>
          <a:srcRect/>
          <a:stretch/>
        </p:blipFill>
        <p:spPr>
          <a:xfrm>
            <a:off x="10692000" y="162000"/>
            <a:ext cx="1457452" cy="1148588"/>
          </a:xfrm>
          <a:prstGeom prst="rect">
            <a:avLst/>
          </a:prstGeom>
        </p:spPr>
      </p:pic>
      <p:sp>
        <p:nvSpPr>
          <p:cNvPr id="12" name="Title 1">
            <a:extLst>
              <a:ext uri="{FF2B5EF4-FFF2-40B4-BE49-F238E27FC236}">
                <a16:creationId xmlns:a16="http://schemas.microsoft.com/office/drawing/2014/main" id="{9967E312-DCE1-1A40-926B-5934DAD1D358}"/>
              </a:ext>
            </a:extLst>
          </p:cNvPr>
          <p:cNvSpPr>
            <a:spLocks noGrp="1"/>
          </p:cNvSpPr>
          <p:nvPr>
            <p:ph type="title"/>
          </p:nvPr>
        </p:nvSpPr>
        <p:spPr>
          <a:xfrm>
            <a:off x="576000" y="1310588"/>
            <a:ext cx="3240000" cy="1394088"/>
          </a:xfrm>
        </p:spPr>
        <p:txBody>
          <a:bodyPr/>
          <a:lstStyle>
            <a:lvl1pPr>
              <a:defRPr b="1">
                <a:solidFill>
                  <a:srgbClr val="000664"/>
                </a:solidFill>
              </a:defRPr>
            </a:lvl1pPr>
          </a:lstStyle>
          <a:p>
            <a:r>
              <a:rPr lang="nb-NO"/>
              <a:t>Klikk for å redigere tittelstil</a:t>
            </a:r>
            <a:endParaRPr lang="en-US" dirty="0"/>
          </a:p>
        </p:txBody>
      </p:sp>
    </p:spTree>
    <p:extLst>
      <p:ext uri="{BB962C8B-B14F-4D97-AF65-F5344CB8AC3E}">
        <p14:creationId xmlns:p14="http://schemas.microsoft.com/office/powerpoint/2010/main" val="944180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mal over to spalter_m-lyseblå">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125B397-3992-2A4E-939C-6F96710EFD88}"/>
              </a:ext>
            </a:extLst>
          </p:cNvPr>
          <p:cNvSpPr>
            <a:spLocks noGrp="1"/>
          </p:cNvSpPr>
          <p:nvPr>
            <p:ph type="title"/>
          </p:nvPr>
        </p:nvSpPr>
        <p:spPr>
          <a:xfrm>
            <a:off x="576000" y="1310588"/>
            <a:ext cx="3240000" cy="1394088"/>
          </a:xfrm>
        </p:spPr>
        <p:txBody>
          <a:bodyPr/>
          <a:lstStyle>
            <a:lvl1pPr>
              <a:defRPr b="1">
                <a:solidFill>
                  <a:srgbClr val="000664"/>
                </a:solidFill>
              </a:defRPr>
            </a:lvl1pPr>
          </a:lstStyle>
          <a:p>
            <a:r>
              <a:rPr lang="nb-NO"/>
              <a:t>Klikk for å redigere tittelstil</a:t>
            </a:r>
            <a:endParaRPr lang="en-US" dirty="0"/>
          </a:p>
        </p:txBody>
      </p:sp>
      <p:sp>
        <p:nvSpPr>
          <p:cNvPr id="13" name="Content Placeholder 2">
            <a:extLst>
              <a:ext uri="{FF2B5EF4-FFF2-40B4-BE49-F238E27FC236}">
                <a16:creationId xmlns:a16="http://schemas.microsoft.com/office/drawing/2014/main" id="{E3B1D6ED-AEBE-BE4D-9051-018E06071743}"/>
              </a:ext>
            </a:extLst>
          </p:cNvPr>
          <p:cNvSpPr>
            <a:spLocks noGrp="1"/>
          </p:cNvSpPr>
          <p:nvPr>
            <p:ph idx="1"/>
          </p:nvPr>
        </p:nvSpPr>
        <p:spPr>
          <a:xfrm>
            <a:off x="4032000" y="1542420"/>
            <a:ext cx="5768823" cy="4729591"/>
          </a:xfrm>
        </p:spPr>
        <p:txBody>
          <a:bodyPr/>
          <a:lstStyle>
            <a:lvl1pPr marL="0" indent="0">
              <a:lnSpc>
                <a:spcPts val="2940"/>
              </a:lnSpc>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p:txBody>
      </p:sp>
      <p:sp>
        <p:nvSpPr>
          <p:cNvPr id="14" name="Rektangel 13">
            <a:extLst>
              <a:ext uri="{FF2B5EF4-FFF2-40B4-BE49-F238E27FC236}">
                <a16:creationId xmlns:a16="http://schemas.microsoft.com/office/drawing/2014/main" id="{D6125BB5-7B3E-9E4F-8CE3-03AEF8F9AA13}"/>
              </a:ext>
            </a:extLst>
          </p:cNvPr>
          <p:cNvSpPr/>
          <p:nvPr userDrawn="1"/>
        </p:nvSpPr>
        <p:spPr>
          <a:xfrm>
            <a:off x="0" y="1399086"/>
            <a:ext cx="212400" cy="1188000"/>
          </a:xfrm>
          <a:prstGeom prst="rect">
            <a:avLst/>
          </a:prstGeom>
          <a:solidFill>
            <a:srgbClr val="FF45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63FECCB5-0CC0-0344-9674-6E7F4C08A461}"/>
              </a:ext>
            </a:extLst>
          </p:cNvPr>
          <p:cNvPicPr>
            <a:picLocks noChangeAspect="1"/>
          </p:cNvPicPr>
          <p:nvPr userDrawn="1"/>
        </p:nvPicPr>
        <p:blipFill>
          <a:blip r:embed="rId2"/>
          <a:srcRect/>
          <a:stretch/>
        </p:blipFill>
        <p:spPr>
          <a:xfrm>
            <a:off x="9898316" y="0"/>
            <a:ext cx="2293684" cy="6857999"/>
          </a:xfrm>
          <a:prstGeom prst="rect">
            <a:avLst/>
          </a:prstGeom>
        </p:spPr>
      </p:pic>
      <p:pic>
        <p:nvPicPr>
          <p:cNvPr id="16" name="Bilde 15">
            <a:extLst>
              <a:ext uri="{FF2B5EF4-FFF2-40B4-BE49-F238E27FC236}">
                <a16:creationId xmlns:a16="http://schemas.microsoft.com/office/drawing/2014/main" id="{049DE6FE-2451-354F-AC8D-E60E337143F6}"/>
              </a:ext>
            </a:extLst>
          </p:cNvPr>
          <p:cNvPicPr>
            <a:picLocks noChangeAspect="1"/>
          </p:cNvPicPr>
          <p:nvPr userDrawn="1"/>
        </p:nvPicPr>
        <p:blipFill>
          <a:blip r:embed="rId3"/>
          <a:srcRect/>
          <a:stretch/>
        </p:blipFill>
        <p:spPr>
          <a:xfrm>
            <a:off x="10692000" y="162000"/>
            <a:ext cx="1457452" cy="1148588"/>
          </a:xfrm>
          <a:prstGeom prst="rect">
            <a:avLst/>
          </a:prstGeom>
        </p:spPr>
      </p:pic>
    </p:spTree>
    <p:extLst>
      <p:ext uri="{BB962C8B-B14F-4D97-AF65-F5344CB8AC3E}">
        <p14:creationId xmlns:p14="http://schemas.microsoft.com/office/powerpoint/2010/main" val="3066222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mal over to spalter_m-san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B0258535-E631-8047-B24B-3055544EB490}"/>
              </a:ext>
            </a:extLst>
          </p:cNvPr>
          <p:cNvSpPr/>
          <p:nvPr userDrawn="1"/>
        </p:nvSpPr>
        <p:spPr>
          <a:xfrm>
            <a:off x="0" y="1399086"/>
            <a:ext cx="212400" cy="1188000"/>
          </a:xfrm>
          <a:prstGeom prst="rect">
            <a:avLst/>
          </a:prstGeom>
          <a:solidFill>
            <a:srgbClr val="FF45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7" name="Title 1">
            <a:extLst>
              <a:ext uri="{FF2B5EF4-FFF2-40B4-BE49-F238E27FC236}">
                <a16:creationId xmlns:a16="http://schemas.microsoft.com/office/drawing/2014/main" id="{62075B3E-0C5F-894F-852A-CC80751CE837}"/>
              </a:ext>
            </a:extLst>
          </p:cNvPr>
          <p:cNvSpPr>
            <a:spLocks noGrp="1"/>
          </p:cNvSpPr>
          <p:nvPr>
            <p:ph type="title"/>
          </p:nvPr>
        </p:nvSpPr>
        <p:spPr>
          <a:xfrm>
            <a:off x="576000" y="1310588"/>
            <a:ext cx="3240000" cy="1394088"/>
          </a:xfrm>
        </p:spPr>
        <p:txBody>
          <a:bodyPr/>
          <a:lstStyle>
            <a:lvl1pPr>
              <a:defRPr b="1">
                <a:solidFill>
                  <a:srgbClr val="000664"/>
                </a:solidFill>
              </a:defRPr>
            </a:lvl1pPr>
          </a:lstStyle>
          <a:p>
            <a:r>
              <a:rPr lang="nb-NO"/>
              <a:t>Klikk for å redigere tittelstil</a:t>
            </a:r>
            <a:endParaRPr lang="en-US" dirty="0"/>
          </a:p>
        </p:txBody>
      </p:sp>
      <p:sp>
        <p:nvSpPr>
          <p:cNvPr id="18" name="Content Placeholder 2">
            <a:extLst>
              <a:ext uri="{FF2B5EF4-FFF2-40B4-BE49-F238E27FC236}">
                <a16:creationId xmlns:a16="http://schemas.microsoft.com/office/drawing/2014/main" id="{2814AFF0-3485-5F4B-98FF-F8B7709ADBAA}"/>
              </a:ext>
            </a:extLst>
          </p:cNvPr>
          <p:cNvSpPr>
            <a:spLocks noGrp="1"/>
          </p:cNvSpPr>
          <p:nvPr>
            <p:ph idx="1"/>
          </p:nvPr>
        </p:nvSpPr>
        <p:spPr>
          <a:xfrm>
            <a:off x="4032000" y="1542420"/>
            <a:ext cx="5768823" cy="4729591"/>
          </a:xfrm>
        </p:spPr>
        <p:txBody>
          <a:bodyPr/>
          <a:lstStyle>
            <a:lvl1pPr marL="0" indent="0">
              <a:lnSpc>
                <a:spcPts val="2940"/>
              </a:lnSpc>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p:txBody>
      </p:sp>
      <p:pic>
        <p:nvPicPr>
          <p:cNvPr id="19" name="Bilde 18">
            <a:extLst>
              <a:ext uri="{FF2B5EF4-FFF2-40B4-BE49-F238E27FC236}">
                <a16:creationId xmlns:a16="http://schemas.microsoft.com/office/drawing/2014/main" id="{FBC8BE43-0266-8043-9006-F7D87DFDB2C5}"/>
              </a:ext>
            </a:extLst>
          </p:cNvPr>
          <p:cNvPicPr>
            <a:picLocks noChangeAspect="1"/>
          </p:cNvPicPr>
          <p:nvPr userDrawn="1"/>
        </p:nvPicPr>
        <p:blipFill>
          <a:blip r:embed="rId2"/>
          <a:srcRect/>
          <a:stretch/>
        </p:blipFill>
        <p:spPr>
          <a:xfrm>
            <a:off x="9898316" y="0"/>
            <a:ext cx="2293684" cy="6857999"/>
          </a:xfrm>
          <a:prstGeom prst="rect">
            <a:avLst/>
          </a:prstGeom>
        </p:spPr>
      </p:pic>
      <p:pic>
        <p:nvPicPr>
          <p:cNvPr id="20" name="Bilde 19">
            <a:extLst>
              <a:ext uri="{FF2B5EF4-FFF2-40B4-BE49-F238E27FC236}">
                <a16:creationId xmlns:a16="http://schemas.microsoft.com/office/drawing/2014/main" id="{140C8ABF-68A2-364B-94D2-27784099152F}"/>
              </a:ext>
            </a:extLst>
          </p:cNvPr>
          <p:cNvPicPr>
            <a:picLocks noChangeAspect="1"/>
          </p:cNvPicPr>
          <p:nvPr userDrawn="1"/>
        </p:nvPicPr>
        <p:blipFill>
          <a:blip r:embed="rId3"/>
          <a:srcRect/>
          <a:stretch/>
        </p:blipFill>
        <p:spPr>
          <a:xfrm>
            <a:off x="10692000" y="162000"/>
            <a:ext cx="1457452" cy="1148588"/>
          </a:xfrm>
          <a:prstGeom prst="rect">
            <a:avLst/>
          </a:prstGeom>
        </p:spPr>
      </p:pic>
    </p:spTree>
    <p:extLst>
      <p:ext uri="{BB962C8B-B14F-4D97-AF65-F5344CB8AC3E}">
        <p14:creationId xmlns:p14="http://schemas.microsoft.com/office/powerpoint/2010/main" val="4228144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mal over to spalter_lyseblå">
    <p:bg>
      <p:bgPr>
        <a:solidFill>
          <a:srgbClr val="A9E5FB"/>
        </a:solidFill>
        <a:effectLst/>
      </p:bgPr>
    </p:bg>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B0258535-E631-8047-B24B-3055544EB490}"/>
              </a:ext>
            </a:extLst>
          </p:cNvPr>
          <p:cNvSpPr/>
          <p:nvPr userDrawn="1"/>
        </p:nvSpPr>
        <p:spPr>
          <a:xfrm>
            <a:off x="0" y="1399086"/>
            <a:ext cx="212400" cy="1188000"/>
          </a:xfrm>
          <a:prstGeom prst="rect">
            <a:avLst/>
          </a:prstGeom>
          <a:solidFill>
            <a:srgbClr val="FF45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7" name="Title 1">
            <a:extLst>
              <a:ext uri="{FF2B5EF4-FFF2-40B4-BE49-F238E27FC236}">
                <a16:creationId xmlns:a16="http://schemas.microsoft.com/office/drawing/2014/main" id="{62075B3E-0C5F-894F-852A-CC80751CE837}"/>
              </a:ext>
            </a:extLst>
          </p:cNvPr>
          <p:cNvSpPr>
            <a:spLocks noGrp="1"/>
          </p:cNvSpPr>
          <p:nvPr>
            <p:ph type="title"/>
          </p:nvPr>
        </p:nvSpPr>
        <p:spPr>
          <a:xfrm>
            <a:off x="576000" y="1310588"/>
            <a:ext cx="3240000" cy="1394088"/>
          </a:xfrm>
        </p:spPr>
        <p:txBody>
          <a:bodyPr/>
          <a:lstStyle>
            <a:lvl1pPr>
              <a:defRPr b="1">
                <a:solidFill>
                  <a:srgbClr val="000664"/>
                </a:solidFill>
              </a:defRPr>
            </a:lvl1pPr>
          </a:lstStyle>
          <a:p>
            <a:r>
              <a:rPr lang="nb-NO"/>
              <a:t>Klikk for å redigere tittelstil</a:t>
            </a:r>
            <a:endParaRPr lang="en-US" dirty="0"/>
          </a:p>
        </p:txBody>
      </p:sp>
      <p:sp>
        <p:nvSpPr>
          <p:cNvPr id="18" name="Content Placeholder 2">
            <a:extLst>
              <a:ext uri="{FF2B5EF4-FFF2-40B4-BE49-F238E27FC236}">
                <a16:creationId xmlns:a16="http://schemas.microsoft.com/office/drawing/2014/main" id="{2814AFF0-3485-5F4B-98FF-F8B7709ADBAA}"/>
              </a:ext>
            </a:extLst>
          </p:cNvPr>
          <p:cNvSpPr>
            <a:spLocks noGrp="1"/>
          </p:cNvSpPr>
          <p:nvPr>
            <p:ph idx="1"/>
          </p:nvPr>
        </p:nvSpPr>
        <p:spPr>
          <a:xfrm>
            <a:off x="4032000" y="1542420"/>
            <a:ext cx="5768823" cy="4729591"/>
          </a:xfrm>
        </p:spPr>
        <p:txBody>
          <a:bodyPr/>
          <a:lstStyle>
            <a:lvl1pPr marL="0" indent="0">
              <a:lnSpc>
                <a:spcPts val="2940"/>
              </a:lnSpc>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p:txBody>
      </p:sp>
      <p:pic>
        <p:nvPicPr>
          <p:cNvPr id="19" name="Bilde 18">
            <a:extLst>
              <a:ext uri="{FF2B5EF4-FFF2-40B4-BE49-F238E27FC236}">
                <a16:creationId xmlns:a16="http://schemas.microsoft.com/office/drawing/2014/main" id="{FBC8BE43-0266-8043-9006-F7D87DFDB2C5}"/>
              </a:ext>
            </a:extLst>
          </p:cNvPr>
          <p:cNvPicPr>
            <a:picLocks noChangeAspect="1"/>
          </p:cNvPicPr>
          <p:nvPr userDrawn="1"/>
        </p:nvPicPr>
        <p:blipFill>
          <a:blip r:embed="rId2"/>
          <a:srcRect/>
          <a:stretch/>
        </p:blipFill>
        <p:spPr>
          <a:xfrm>
            <a:off x="9898316" y="0"/>
            <a:ext cx="2293683" cy="6857999"/>
          </a:xfrm>
          <a:prstGeom prst="rect">
            <a:avLst/>
          </a:prstGeom>
        </p:spPr>
      </p:pic>
      <p:pic>
        <p:nvPicPr>
          <p:cNvPr id="20" name="Bilde 19">
            <a:extLst>
              <a:ext uri="{FF2B5EF4-FFF2-40B4-BE49-F238E27FC236}">
                <a16:creationId xmlns:a16="http://schemas.microsoft.com/office/drawing/2014/main" id="{140C8ABF-68A2-364B-94D2-27784099152F}"/>
              </a:ext>
            </a:extLst>
          </p:cNvPr>
          <p:cNvPicPr>
            <a:picLocks noChangeAspect="1"/>
          </p:cNvPicPr>
          <p:nvPr userDrawn="1"/>
        </p:nvPicPr>
        <p:blipFill>
          <a:blip r:embed="rId3"/>
          <a:srcRect/>
          <a:stretch/>
        </p:blipFill>
        <p:spPr>
          <a:xfrm>
            <a:off x="10692000" y="162000"/>
            <a:ext cx="1457452" cy="1148588"/>
          </a:xfrm>
          <a:prstGeom prst="rect">
            <a:avLst/>
          </a:prstGeom>
        </p:spPr>
      </p:pic>
    </p:spTree>
    <p:extLst>
      <p:ext uri="{BB962C8B-B14F-4D97-AF65-F5344CB8AC3E}">
        <p14:creationId xmlns:p14="http://schemas.microsoft.com/office/powerpoint/2010/main" val="3481791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mal over to spalter_sand">
    <p:bg>
      <p:bgPr>
        <a:solidFill>
          <a:srgbClr val="F9F6F3"/>
        </a:solidFill>
        <a:effectLst/>
      </p:bgPr>
    </p:bg>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B0258535-E631-8047-B24B-3055544EB490}"/>
              </a:ext>
            </a:extLst>
          </p:cNvPr>
          <p:cNvSpPr/>
          <p:nvPr userDrawn="1"/>
        </p:nvSpPr>
        <p:spPr>
          <a:xfrm>
            <a:off x="0" y="1399086"/>
            <a:ext cx="212400" cy="1188000"/>
          </a:xfrm>
          <a:prstGeom prst="rect">
            <a:avLst/>
          </a:prstGeom>
          <a:solidFill>
            <a:srgbClr val="FF45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7" name="Title 1">
            <a:extLst>
              <a:ext uri="{FF2B5EF4-FFF2-40B4-BE49-F238E27FC236}">
                <a16:creationId xmlns:a16="http://schemas.microsoft.com/office/drawing/2014/main" id="{62075B3E-0C5F-894F-852A-CC80751CE837}"/>
              </a:ext>
            </a:extLst>
          </p:cNvPr>
          <p:cNvSpPr>
            <a:spLocks noGrp="1"/>
          </p:cNvSpPr>
          <p:nvPr>
            <p:ph type="title"/>
          </p:nvPr>
        </p:nvSpPr>
        <p:spPr>
          <a:xfrm>
            <a:off x="576000" y="1310588"/>
            <a:ext cx="3240000" cy="1394088"/>
          </a:xfrm>
        </p:spPr>
        <p:txBody>
          <a:bodyPr/>
          <a:lstStyle>
            <a:lvl1pPr>
              <a:defRPr b="1">
                <a:solidFill>
                  <a:srgbClr val="000664"/>
                </a:solidFill>
              </a:defRPr>
            </a:lvl1pPr>
          </a:lstStyle>
          <a:p>
            <a:r>
              <a:rPr lang="nb-NO"/>
              <a:t>Klikk for å redigere tittelstil</a:t>
            </a:r>
            <a:endParaRPr lang="en-US" dirty="0"/>
          </a:p>
        </p:txBody>
      </p:sp>
      <p:sp>
        <p:nvSpPr>
          <p:cNvPr id="18" name="Content Placeholder 2">
            <a:extLst>
              <a:ext uri="{FF2B5EF4-FFF2-40B4-BE49-F238E27FC236}">
                <a16:creationId xmlns:a16="http://schemas.microsoft.com/office/drawing/2014/main" id="{2814AFF0-3485-5F4B-98FF-F8B7709ADBAA}"/>
              </a:ext>
            </a:extLst>
          </p:cNvPr>
          <p:cNvSpPr>
            <a:spLocks noGrp="1"/>
          </p:cNvSpPr>
          <p:nvPr>
            <p:ph idx="1"/>
          </p:nvPr>
        </p:nvSpPr>
        <p:spPr>
          <a:xfrm>
            <a:off x="4032000" y="1542420"/>
            <a:ext cx="5768823" cy="4729591"/>
          </a:xfrm>
        </p:spPr>
        <p:txBody>
          <a:bodyPr/>
          <a:lstStyle>
            <a:lvl1pPr marL="0" indent="0">
              <a:lnSpc>
                <a:spcPts val="2940"/>
              </a:lnSpc>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p:txBody>
      </p:sp>
      <p:pic>
        <p:nvPicPr>
          <p:cNvPr id="19" name="Bilde 18">
            <a:extLst>
              <a:ext uri="{FF2B5EF4-FFF2-40B4-BE49-F238E27FC236}">
                <a16:creationId xmlns:a16="http://schemas.microsoft.com/office/drawing/2014/main" id="{FBC8BE43-0266-8043-9006-F7D87DFDB2C5}"/>
              </a:ext>
            </a:extLst>
          </p:cNvPr>
          <p:cNvPicPr>
            <a:picLocks noChangeAspect="1"/>
          </p:cNvPicPr>
          <p:nvPr userDrawn="1"/>
        </p:nvPicPr>
        <p:blipFill>
          <a:blip r:embed="rId2"/>
          <a:srcRect/>
          <a:stretch/>
        </p:blipFill>
        <p:spPr>
          <a:xfrm>
            <a:off x="9898316" y="0"/>
            <a:ext cx="2293683" cy="6857999"/>
          </a:xfrm>
          <a:prstGeom prst="rect">
            <a:avLst/>
          </a:prstGeom>
        </p:spPr>
      </p:pic>
      <p:pic>
        <p:nvPicPr>
          <p:cNvPr id="20" name="Bilde 19">
            <a:extLst>
              <a:ext uri="{FF2B5EF4-FFF2-40B4-BE49-F238E27FC236}">
                <a16:creationId xmlns:a16="http://schemas.microsoft.com/office/drawing/2014/main" id="{140C8ABF-68A2-364B-94D2-27784099152F}"/>
              </a:ext>
            </a:extLst>
          </p:cNvPr>
          <p:cNvPicPr>
            <a:picLocks noChangeAspect="1"/>
          </p:cNvPicPr>
          <p:nvPr userDrawn="1"/>
        </p:nvPicPr>
        <p:blipFill>
          <a:blip r:embed="rId3"/>
          <a:srcRect/>
          <a:stretch/>
        </p:blipFill>
        <p:spPr>
          <a:xfrm>
            <a:off x="10692000" y="162000"/>
            <a:ext cx="1457452" cy="1148588"/>
          </a:xfrm>
          <a:prstGeom prst="rect">
            <a:avLst/>
          </a:prstGeom>
        </p:spPr>
      </p:pic>
    </p:spTree>
    <p:extLst>
      <p:ext uri="{BB962C8B-B14F-4D97-AF65-F5344CB8AC3E}">
        <p14:creationId xmlns:p14="http://schemas.microsoft.com/office/powerpoint/2010/main" val="4158190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radisjonell tekstmal - hvit">
    <p:spTree>
      <p:nvGrpSpPr>
        <p:cNvPr id="1" name=""/>
        <p:cNvGrpSpPr/>
        <p:nvPr/>
      </p:nvGrpSpPr>
      <p:grpSpPr>
        <a:xfrm>
          <a:off x="0" y="0"/>
          <a:ext cx="0" cy="0"/>
          <a:chOff x="0" y="0"/>
          <a:chExt cx="0" cy="0"/>
        </a:xfrm>
      </p:grpSpPr>
      <p:sp>
        <p:nvSpPr>
          <p:cNvPr id="2" name="Title 1"/>
          <p:cNvSpPr>
            <a:spLocks noGrp="1"/>
          </p:cNvSpPr>
          <p:nvPr>
            <p:ph type="title"/>
          </p:nvPr>
        </p:nvSpPr>
        <p:spPr>
          <a:xfrm>
            <a:off x="576000" y="642726"/>
            <a:ext cx="9000000" cy="1205890"/>
          </a:xfrm>
        </p:spPr>
        <p:txBody>
          <a:bodyPr/>
          <a:lstStyle>
            <a:lvl1pPr>
              <a:defRPr b="1">
                <a:solidFill>
                  <a:srgbClr val="000664"/>
                </a:solidFill>
              </a:defRPr>
            </a:lvl1pPr>
          </a:lstStyle>
          <a:p>
            <a:r>
              <a:rPr lang="nb-NO"/>
              <a:t>Klikk for å redigere tittelstil</a:t>
            </a:r>
            <a:endParaRPr lang="en-US" dirty="0"/>
          </a:p>
        </p:txBody>
      </p:sp>
      <p:sp>
        <p:nvSpPr>
          <p:cNvPr id="3" name="Content Placeholder 2"/>
          <p:cNvSpPr>
            <a:spLocks noGrp="1"/>
          </p:cNvSpPr>
          <p:nvPr>
            <p:ph idx="1"/>
          </p:nvPr>
        </p:nvSpPr>
        <p:spPr>
          <a:xfrm>
            <a:off x="576000" y="1940385"/>
            <a:ext cx="10260000" cy="44089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Rektangel 7"/>
          <p:cNvSpPr/>
          <p:nvPr userDrawn="1"/>
        </p:nvSpPr>
        <p:spPr>
          <a:xfrm>
            <a:off x="0" y="637125"/>
            <a:ext cx="212400" cy="1188000"/>
          </a:xfrm>
          <a:prstGeom prst="rect">
            <a:avLst/>
          </a:prstGeom>
          <a:solidFill>
            <a:srgbClr val="FF45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7" name="Bilde 6">
            <a:extLst>
              <a:ext uri="{FF2B5EF4-FFF2-40B4-BE49-F238E27FC236}">
                <a16:creationId xmlns:a16="http://schemas.microsoft.com/office/drawing/2014/main" id="{DE74CA81-B61C-F247-A230-C0D446D06F27}"/>
              </a:ext>
            </a:extLst>
          </p:cNvPr>
          <p:cNvPicPr>
            <a:picLocks noChangeAspect="1"/>
          </p:cNvPicPr>
          <p:nvPr userDrawn="1"/>
        </p:nvPicPr>
        <p:blipFill>
          <a:blip r:embed="rId2"/>
          <a:srcRect/>
          <a:stretch/>
        </p:blipFill>
        <p:spPr>
          <a:xfrm>
            <a:off x="11230472" y="0"/>
            <a:ext cx="831578" cy="6872068"/>
          </a:xfrm>
          <a:prstGeom prst="rect">
            <a:avLst/>
          </a:prstGeom>
        </p:spPr>
      </p:pic>
      <p:pic>
        <p:nvPicPr>
          <p:cNvPr id="10" name="Bilde 9">
            <a:extLst>
              <a:ext uri="{FF2B5EF4-FFF2-40B4-BE49-F238E27FC236}">
                <a16:creationId xmlns:a16="http://schemas.microsoft.com/office/drawing/2014/main" id="{EC0ADEEC-E2DF-FD40-9A39-18A8294DBFE7}"/>
              </a:ext>
            </a:extLst>
          </p:cNvPr>
          <p:cNvPicPr>
            <a:picLocks noChangeAspect="1"/>
          </p:cNvPicPr>
          <p:nvPr userDrawn="1"/>
        </p:nvPicPr>
        <p:blipFill>
          <a:blip r:embed="rId3"/>
          <a:srcRect/>
          <a:stretch/>
        </p:blipFill>
        <p:spPr>
          <a:xfrm>
            <a:off x="9919268" y="162000"/>
            <a:ext cx="1457452" cy="1148588"/>
          </a:xfrm>
          <a:prstGeom prst="rect">
            <a:avLst/>
          </a:prstGeom>
        </p:spPr>
      </p:pic>
    </p:spTree>
    <p:extLst>
      <p:ext uri="{BB962C8B-B14F-4D97-AF65-F5344CB8AC3E}">
        <p14:creationId xmlns:p14="http://schemas.microsoft.com/office/powerpoint/2010/main" val="3881935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disjonell tekstmal - lyseblå">
    <p:bg>
      <p:bgPr>
        <a:solidFill>
          <a:schemeClr val="accent3"/>
        </a:solidFill>
        <a:effectLst/>
      </p:bgPr>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B210FA55-8796-5742-8E35-71AB9C0B8E8D}"/>
              </a:ext>
            </a:extLst>
          </p:cNvPr>
          <p:cNvPicPr>
            <a:picLocks noChangeAspect="1"/>
          </p:cNvPicPr>
          <p:nvPr userDrawn="1"/>
        </p:nvPicPr>
        <p:blipFill>
          <a:blip r:embed="rId2"/>
          <a:srcRect/>
          <a:stretch/>
        </p:blipFill>
        <p:spPr>
          <a:xfrm>
            <a:off x="11230472" y="0"/>
            <a:ext cx="831578" cy="6872068"/>
          </a:xfrm>
          <a:prstGeom prst="rect">
            <a:avLst/>
          </a:prstGeom>
        </p:spPr>
      </p:pic>
      <p:pic>
        <p:nvPicPr>
          <p:cNvPr id="11" name="Bilde 10">
            <a:extLst>
              <a:ext uri="{FF2B5EF4-FFF2-40B4-BE49-F238E27FC236}">
                <a16:creationId xmlns:a16="http://schemas.microsoft.com/office/drawing/2014/main" id="{8888BDE5-D38F-4840-9AE3-5A26BB270362}"/>
              </a:ext>
            </a:extLst>
          </p:cNvPr>
          <p:cNvPicPr>
            <a:picLocks noChangeAspect="1"/>
          </p:cNvPicPr>
          <p:nvPr userDrawn="1"/>
        </p:nvPicPr>
        <p:blipFill>
          <a:blip r:embed="rId3"/>
          <a:srcRect/>
          <a:stretch/>
        </p:blipFill>
        <p:spPr>
          <a:xfrm>
            <a:off x="9919268" y="162000"/>
            <a:ext cx="1457452" cy="1148588"/>
          </a:xfrm>
          <a:prstGeom prst="rect">
            <a:avLst/>
          </a:prstGeom>
        </p:spPr>
      </p:pic>
      <p:sp>
        <p:nvSpPr>
          <p:cNvPr id="12" name="Title 1">
            <a:extLst>
              <a:ext uri="{FF2B5EF4-FFF2-40B4-BE49-F238E27FC236}">
                <a16:creationId xmlns:a16="http://schemas.microsoft.com/office/drawing/2014/main" id="{307067AC-1724-FC49-8955-C5F5AC6BCD7B}"/>
              </a:ext>
            </a:extLst>
          </p:cNvPr>
          <p:cNvSpPr>
            <a:spLocks noGrp="1"/>
          </p:cNvSpPr>
          <p:nvPr>
            <p:ph type="title"/>
          </p:nvPr>
        </p:nvSpPr>
        <p:spPr>
          <a:xfrm>
            <a:off x="576000" y="642726"/>
            <a:ext cx="9000000" cy="1205890"/>
          </a:xfrm>
        </p:spPr>
        <p:txBody>
          <a:bodyPr/>
          <a:lstStyle>
            <a:lvl1pPr>
              <a:defRPr b="1">
                <a:solidFill>
                  <a:srgbClr val="000664"/>
                </a:solidFill>
              </a:defRPr>
            </a:lvl1pPr>
          </a:lstStyle>
          <a:p>
            <a:r>
              <a:rPr lang="nb-NO"/>
              <a:t>Klikk for å redigere tittelstil</a:t>
            </a:r>
            <a:endParaRPr lang="en-US" dirty="0"/>
          </a:p>
        </p:txBody>
      </p:sp>
      <p:sp>
        <p:nvSpPr>
          <p:cNvPr id="14" name="Content Placeholder 2">
            <a:extLst>
              <a:ext uri="{FF2B5EF4-FFF2-40B4-BE49-F238E27FC236}">
                <a16:creationId xmlns:a16="http://schemas.microsoft.com/office/drawing/2014/main" id="{4742FCAA-223D-EA43-BD48-1F01959A1A51}"/>
              </a:ext>
            </a:extLst>
          </p:cNvPr>
          <p:cNvSpPr>
            <a:spLocks noGrp="1"/>
          </p:cNvSpPr>
          <p:nvPr>
            <p:ph idx="1"/>
          </p:nvPr>
        </p:nvSpPr>
        <p:spPr>
          <a:xfrm>
            <a:off x="576000" y="1940385"/>
            <a:ext cx="10260000" cy="44089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5" name="Rektangel 14">
            <a:extLst>
              <a:ext uri="{FF2B5EF4-FFF2-40B4-BE49-F238E27FC236}">
                <a16:creationId xmlns:a16="http://schemas.microsoft.com/office/drawing/2014/main" id="{1281B3E6-0AC7-5B4B-8A3C-32FC188BC18F}"/>
              </a:ext>
            </a:extLst>
          </p:cNvPr>
          <p:cNvSpPr/>
          <p:nvPr userDrawn="1"/>
        </p:nvSpPr>
        <p:spPr>
          <a:xfrm>
            <a:off x="0" y="637125"/>
            <a:ext cx="212400" cy="1188000"/>
          </a:xfrm>
          <a:prstGeom prst="rect">
            <a:avLst/>
          </a:prstGeom>
          <a:solidFill>
            <a:srgbClr val="FF45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54313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720000"/>
            <a:ext cx="9000000" cy="1205890"/>
          </a:xfrm>
          <a:prstGeom prst="rect">
            <a:avLst/>
          </a:prstGeom>
        </p:spPr>
        <p:txBody>
          <a:bodyPr vert="horz" lIns="91440" tIns="45720" rIns="91440" bIns="45720" rtlCol="0" anchor="ctr">
            <a:normAutofit/>
          </a:bodyPr>
          <a:lstStyle/>
          <a:p>
            <a:r>
              <a:rPr lang="nb-NO" dirty="0"/>
              <a:t>Klikk for å redigere tittel</a:t>
            </a:r>
            <a:endParaRPr lang="en-US" dirty="0"/>
          </a:p>
        </p:txBody>
      </p:sp>
      <p:sp>
        <p:nvSpPr>
          <p:cNvPr id="3" name="Text Placeholder 2"/>
          <p:cNvSpPr>
            <a:spLocks noGrp="1"/>
          </p:cNvSpPr>
          <p:nvPr>
            <p:ph type="body" idx="1"/>
          </p:nvPr>
        </p:nvSpPr>
        <p:spPr>
          <a:xfrm>
            <a:off x="720000" y="2016000"/>
            <a:ext cx="10260000" cy="4140000"/>
          </a:xfrm>
          <a:prstGeom prst="rect">
            <a:avLst/>
          </a:prstGeom>
        </p:spPr>
        <p:txBody>
          <a:bodyPr vert="horz" lIns="91440" tIns="45720" rIns="91440" bIns="45720" rtlCol="0">
            <a:normAutofit/>
          </a:bodyPr>
          <a:lstStyle/>
          <a:p>
            <a:pPr lvl="0"/>
            <a:r>
              <a:rPr lang="nb-NO" dirty="0"/>
              <a:t>Klikk for å redigere tekst</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Tree>
    <p:extLst>
      <p:ext uri="{BB962C8B-B14F-4D97-AF65-F5344CB8AC3E}">
        <p14:creationId xmlns:p14="http://schemas.microsoft.com/office/powerpoint/2010/main" val="1175846238"/>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70" r:id="rId3"/>
    <p:sldLayoutId id="2147483673" r:id="rId4"/>
    <p:sldLayoutId id="2147483671" r:id="rId5"/>
    <p:sldLayoutId id="2147483678" r:id="rId6"/>
    <p:sldLayoutId id="2147483679" r:id="rId7"/>
    <p:sldLayoutId id="2147483650" r:id="rId8"/>
    <p:sldLayoutId id="2147483668" r:id="rId9"/>
    <p:sldLayoutId id="2147483669" r:id="rId10"/>
    <p:sldLayoutId id="2147483676" r:id="rId11"/>
    <p:sldLayoutId id="2147483683" r:id="rId12"/>
    <p:sldLayoutId id="2147483680" r:id="rId13"/>
    <p:sldLayoutId id="2147483681" r:id="rId14"/>
    <p:sldLayoutId id="2147483672" r:id="rId15"/>
    <p:sldLayoutId id="2147483682" r:id="rId16"/>
    <p:sldLayoutId id="2147483684" r:id="rId17"/>
    <p:sldLayoutId id="2147483675" r:id="rId18"/>
    <p:sldLayoutId id="2147483651" r:id="rId19"/>
    <p:sldLayoutId id="2147483658" r:id="rId20"/>
    <p:sldLayoutId id="2147483659" r:id="rId21"/>
  </p:sldLayoutIdLst>
  <p:txStyles>
    <p:titleStyle>
      <a:lvl1pPr algn="l" defTabSz="457200" rtl="0" eaLnBrk="1" latinLnBrk="0" hangingPunct="1">
        <a:spcBef>
          <a:spcPct val="0"/>
        </a:spcBef>
        <a:buNone/>
        <a:defRPr sz="3000" b="1" kern="1200">
          <a:solidFill>
            <a:srgbClr val="000664"/>
          </a:solidFill>
          <a:latin typeface="+mj-lt"/>
          <a:ea typeface="+mj-ea"/>
          <a:cs typeface="+mj-cs"/>
        </a:defRPr>
      </a:lvl1pPr>
    </p:titleStyle>
    <p:bodyStyle>
      <a:lvl1pPr marL="457200" indent="-457200" algn="l" defTabSz="457200" rtl="0" eaLnBrk="1" latinLnBrk="0" hangingPunct="1">
        <a:lnSpc>
          <a:spcPts val="2940"/>
        </a:lnSpc>
        <a:spcBef>
          <a:spcPct val="20000"/>
        </a:spcBef>
        <a:buFont typeface="Arial" panose="020B0604020202020204" pitchFamily="34" charset="0"/>
        <a:buChar char="•"/>
        <a:defRPr sz="2200" kern="1200">
          <a:solidFill>
            <a:schemeClr val="tx1"/>
          </a:solidFill>
          <a:latin typeface="+mn-lt"/>
          <a:ea typeface="+mn-ea"/>
          <a:cs typeface="+mn-cs"/>
        </a:defRPr>
      </a:lvl1pPr>
      <a:lvl2pPr marL="742950" indent="-285750" algn="l" defTabSz="457200" rtl="0" eaLnBrk="1" latinLnBrk="0" hangingPunct="1">
        <a:lnSpc>
          <a:spcPts val="2940"/>
        </a:lnSpc>
        <a:spcBef>
          <a:spcPct val="200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457200" rtl="0" eaLnBrk="1" latinLnBrk="0" hangingPunct="1">
        <a:lnSpc>
          <a:spcPts val="2940"/>
        </a:lnSpc>
        <a:spcBef>
          <a:spcPct val="20000"/>
        </a:spcBef>
        <a:buFont typeface="Courier New" panose="02070309020205020404" pitchFamily="49" charset="0"/>
        <a:buChar char="o"/>
        <a:defRPr sz="1800" kern="1200">
          <a:solidFill>
            <a:schemeClr val="tx1"/>
          </a:solidFill>
          <a:latin typeface="+mn-lt"/>
          <a:ea typeface="+mn-ea"/>
          <a:cs typeface="+mn-cs"/>
        </a:defRPr>
      </a:lvl3pPr>
      <a:lvl4pPr marL="1600200" indent="-228600" algn="l" defTabSz="457200" rtl="0" eaLnBrk="1" latinLnBrk="0" hangingPunct="1">
        <a:lnSpc>
          <a:spcPts val="2940"/>
        </a:lnSpc>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lnSpc>
          <a:spcPts val="2940"/>
        </a:lnSpc>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D2C6B8-1E96-AE4B-932C-2E766C43325F}"/>
              </a:ext>
            </a:extLst>
          </p:cNvPr>
          <p:cNvSpPr>
            <a:spLocks noGrp="1"/>
          </p:cNvSpPr>
          <p:nvPr>
            <p:ph type="ctrTitle"/>
          </p:nvPr>
        </p:nvSpPr>
        <p:spPr>
          <a:xfrm>
            <a:off x="720000" y="2137410"/>
            <a:ext cx="7101012" cy="1232632"/>
          </a:xfrm>
        </p:spPr>
        <p:txBody>
          <a:bodyPr/>
          <a:lstStyle/>
          <a:p>
            <a:r>
              <a:rPr lang="nb-NO" dirty="0"/>
              <a:t>Revisjon av plan for læring innen akutt forurensning</a:t>
            </a:r>
          </a:p>
        </p:txBody>
      </p:sp>
      <p:sp>
        <p:nvSpPr>
          <p:cNvPr id="3" name="Undertittel 2">
            <a:extLst>
              <a:ext uri="{FF2B5EF4-FFF2-40B4-BE49-F238E27FC236}">
                <a16:creationId xmlns:a16="http://schemas.microsoft.com/office/drawing/2014/main" id="{53D222A7-1F7E-B54C-854F-30B8D7B7CA13}"/>
              </a:ext>
            </a:extLst>
          </p:cNvPr>
          <p:cNvSpPr>
            <a:spLocks noGrp="1"/>
          </p:cNvSpPr>
          <p:nvPr>
            <p:ph type="subTitle" idx="1"/>
          </p:nvPr>
        </p:nvSpPr>
        <p:spPr/>
        <p:txBody>
          <a:bodyPr/>
          <a:lstStyle/>
          <a:p>
            <a:r>
              <a:rPr lang="nb-NO" dirty="0"/>
              <a:t>Status</a:t>
            </a:r>
          </a:p>
        </p:txBody>
      </p:sp>
      <p:sp>
        <p:nvSpPr>
          <p:cNvPr id="7" name="Rektangel 6">
            <a:extLst>
              <a:ext uri="{FF2B5EF4-FFF2-40B4-BE49-F238E27FC236}">
                <a16:creationId xmlns:a16="http://schemas.microsoft.com/office/drawing/2014/main" id="{130C02DF-0777-EA4F-BA87-F76A0C155477}"/>
              </a:ext>
            </a:extLst>
          </p:cNvPr>
          <p:cNvSpPr/>
          <p:nvPr/>
        </p:nvSpPr>
        <p:spPr>
          <a:xfrm>
            <a:off x="769358" y="6213511"/>
            <a:ext cx="5901605" cy="323165"/>
          </a:xfrm>
          <a:prstGeom prst="rect">
            <a:avLst/>
          </a:prstGeom>
        </p:spPr>
        <p:txBody>
          <a:bodyPr wrap="square">
            <a:spAutoFit/>
          </a:bodyPr>
          <a:lstStyle/>
          <a:p>
            <a:r>
              <a:rPr lang="nb-NO" sz="1500" dirty="0">
                <a:solidFill>
                  <a:srgbClr val="A9E5FB">
                    <a:alpha val="49000"/>
                  </a:srgbClr>
                </a:solidFill>
                <a:effectLst>
                  <a:outerShdw blurRad="38100" dist="38100" dir="2700000" algn="tl">
                    <a:srgbClr val="000000">
                      <a:alpha val="43137"/>
                    </a:srgbClr>
                  </a:outerShdw>
                </a:effectLst>
              </a:rPr>
              <a:t>Rolf Lie, prosjektleder  //  Svolvær, 02.09.24</a:t>
            </a:r>
          </a:p>
        </p:txBody>
      </p:sp>
      <p:pic>
        <p:nvPicPr>
          <p:cNvPr id="9" name="Plassholder for bilde 8" descr="Et bilde som inneholder himmel, vann, utendørs, båt&#10;&#10;Automatisk generert beskrivelse">
            <a:extLst>
              <a:ext uri="{FF2B5EF4-FFF2-40B4-BE49-F238E27FC236}">
                <a16:creationId xmlns:a16="http://schemas.microsoft.com/office/drawing/2014/main" id="{043C6DFC-E69F-274A-9764-076E5F3F7356}"/>
              </a:ext>
            </a:extLst>
          </p:cNvPr>
          <p:cNvPicPr>
            <a:picLocks noGrp="1" noChangeAspect="1"/>
          </p:cNvPicPr>
          <p:nvPr>
            <p:ph type="pic" sz="quarter" idx="10"/>
          </p:nvPr>
        </p:nvPicPr>
        <p:blipFill>
          <a:blip r:embed="rId3">
            <a:extLst>
              <a:ext uri="{28A0092B-C50C-407E-A947-70E740481C1C}">
                <a14:useLocalDpi xmlns:a14="http://schemas.microsoft.com/office/drawing/2010/main"/>
              </a:ext>
            </a:extLst>
          </a:blip>
          <a:srcRect/>
          <a:stretch>
            <a:fillRect/>
          </a:stretch>
        </p:blipFill>
        <p:spPr/>
      </p:pic>
      <p:pic>
        <p:nvPicPr>
          <p:cNvPr id="5" name="Bilde 4" descr="Et bilde som inneholder tekst, Font, Grafikk, grafisk design&#10;&#10;Automatisk generert beskrivelse">
            <a:extLst>
              <a:ext uri="{FF2B5EF4-FFF2-40B4-BE49-F238E27FC236}">
                <a16:creationId xmlns:a16="http://schemas.microsoft.com/office/drawing/2014/main" id="{2B652EAF-2976-016B-52B9-20EE02F97F56}"/>
              </a:ext>
            </a:extLst>
          </p:cNvPr>
          <p:cNvPicPr>
            <a:picLocks noChangeAspect="1"/>
          </p:cNvPicPr>
          <p:nvPr/>
        </p:nvPicPr>
        <p:blipFill>
          <a:blip r:embed="rId4"/>
          <a:stretch>
            <a:fillRect/>
          </a:stretch>
        </p:blipFill>
        <p:spPr>
          <a:xfrm>
            <a:off x="720000" y="321324"/>
            <a:ext cx="1698096" cy="739461"/>
          </a:xfrm>
          <a:prstGeom prst="rect">
            <a:avLst/>
          </a:prstGeom>
        </p:spPr>
      </p:pic>
    </p:spTree>
    <p:extLst>
      <p:ext uri="{BB962C8B-B14F-4D97-AF65-F5344CB8AC3E}">
        <p14:creationId xmlns:p14="http://schemas.microsoft.com/office/powerpoint/2010/main" val="629580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31C71CE3-1048-9AA4-9C76-DC9E6827D58F}"/>
              </a:ext>
            </a:extLst>
          </p:cNvPr>
          <p:cNvSpPr>
            <a:spLocks noGrp="1"/>
          </p:cNvSpPr>
          <p:nvPr>
            <p:ph type="body" idx="1"/>
          </p:nvPr>
        </p:nvSpPr>
        <p:spPr>
          <a:xfrm>
            <a:off x="3634353" y="3680846"/>
            <a:ext cx="5165090" cy="985201"/>
          </a:xfrm>
        </p:spPr>
        <p:txBody>
          <a:bodyPr/>
          <a:lstStyle/>
          <a:p>
            <a:endParaRPr lang="nb-NO" dirty="0"/>
          </a:p>
        </p:txBody>
      </p:sp>
      <p:pic>
        <p:nvPicPr>
          <p:cNvPr id="3" name="Bilde 2" descr="Et bilde som inneholder tekst, Font, Grafikk, grafisk design&#10;&#10;Automatisk generert beskrivelse">
            <a:extLst>
              <a:ext uri="{FF2B5EF4-FFF2-40B4-BE49-F238E27FC236}">
                <a16:creationId xmlns:a16="http://schemas.microsoft.com/office/drawing/2014/main" id="{6848EBC0-10C4-E804-88B2-1D255DC43808}"/>
              </a:ext>
            </a:extLst>
          </p:cNvPr>
          <p:cNvPicPr>
            <a:picLocks noChangeAspect="1"/>
          </p:cNvPicPr>
          <p:nvPr/>
        </p:nvPicPr>
        <p:blipFill>
          <a:blip r:embed="rId2"/>
          <a:stretch>
            <a:fillRect/>
          </a:stretch>
        </p:blipFill>
        <p:spPr>
          <a:xfrm>
            <a:off x="445168" y="5883703"/>
            <a:ext cx="1208922" cy="526443"/>
          </a:xfrm>
          <a:prstGeom prst="rect">
            <a:avLst/>
          </a:prstGeom>
        </p:spPr>
      </p:pic>
    </p:spTree>
    <p:extLst>
      <p:ext uri="{BB962C8B-B14F-4D97-AF65-F5344CB8AC3E}">
        <p14:creationId xmlns:p14="http://schemas.microsoft.com/office/powerpoint/2010/main" val="3243147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DD8A1F-C117-0602-8AD5-95117EB8EF47}"/>
              </a:ext>
            </a:extLst>
          </p:cNvPr>
          <p:cNvSpPr>
            <a:spLocks noGrp="1"/>
          </p:cNvSpPr>
          <p:nvPr>
            <p:ph type="title"/>
          </p:nvPr>
        </p:nvSpPr>
        <p:spPr/>
        <p:txBody>
          <a:bodyPr/>
          <a:lstStyle/>
          <a:p>
            <a:r>
              <a:rPr lang="nb-NO" dirty="0"/>
              <a:t>Læreplan av 2011</a:t>
            </a:r>
          </a:p>
        </p:txBody>
      </p:sp>
      <p:pic>
        <p:nvPicPr>
          <p:cNvPr id="5" name="Plassholder for innhold 4">
            <a:extLst>
              <a:ext uri="{FF2B5EF4-FFF2-40B4-BE49-F238E27FC236}">
                <a16:creationId xmlns:a16="http://schemas.microsoft.com/office/drawing/2014/main" id="{7CBE1257-7360-1B0B-54C4-3343247D79C6}"/>
              </a:ext>
            </a:extLst>
          </p:cNvPr>
          <p:cNvPicPr>
            <a:picLocks noGrp="1" noChangeAspect="1"/>
          </p:cNvPicPr>
          <p:nvPr>
            <p:ph idx="1"/>
          </p:nvPr>
        </p:nvPicPr>
        <p:blipFill>
          <a:blip r:embed="rId3"/>
          <a:stretch>
            <a:fillRect/>
          </a:stretch>
        </p:blipFill>
        <p:spPr>
          <a:xfrm>
            <a:off x="5191449" y="708420"/>
            <a:ext cx="4059555" cy="5563793"/>
          </a:xfrm>
        </p:spPr>
      </p:pic>
    </p:spTree>
    <p:extLst>
      <p:ext uri="{BB962C8B-B14F-4D97-AF65-F5344CB8AC3E}">
        <p14:creationId xmlns:p14="http://schemas.microsoft.com/office/powerpoint/2010/main" val="3280438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AA3DFC-55F1-4523-1C2D-F9FFD9E062F6}"/>
              </a:ext>
            </a:extLst>
          </p:cNvPr>
          <p:cNvSpPr>
            <a:spLocks noGrp="1"/>
          </p:cNvSpPr>
          <p:nvPr>
            <p:ph type="title"/>
          </p:nvPr>
        </p:nvSpPr>
        <p:spPr/>
        <p:txBody>
          <a:bodyPr/>
          <a:lstStyle/>
          <a:p>
            <a:r>
              <a:rPr lang="nb-NO" dirty="0"/>
              <a:t>Prosjektgruppe</a:t>
            </a:r>
          </a:p>
        </p:txBody>
      </p:sp>
      <p:sp>
        <p:nvSpPr>
          <p:cNvPr id="3" name="Plassholder for innhold 2">
            <a:extLst>
              <a:ext uri="{FF2B5EF4-FFF2-40B4-BE49-F238E27FC236}">
                <a16:creationId xmlns:a16="http://schemas.microsoft.com/office/drawing/2014/main" id="{C2506A62-B3CD-228F-5C59-913C38AF8082}"/>
              </a:ext>
            </a:extLst>
          </p:cNvPr>
          <p:cNvSpPr>
            <a:spLocks noGrp="1"/>
          </p:cNvSpPr>
          <p:nvPr>
            <p:ph idx="1"/>
          </p:nvPr>
        </p:nvSpPr>
        <p:spPr/>
        <p:txBody>
          <a:bodyPr/>
          <a:lstStyle/>
          <a:p>
            <a:endParaRPr lang="nb-NO" dirty="0"/>
          </a:p>
          <a:p>
            <a:r>
              <a:rPr lang="nb-NO" dirty="0"/>
              <a:t>Representanter fra:</a:t>
            </a:r>
          </a:p>
          <a:p>
            <a:endParaRPr lang="nb-NO" dirty="0"/>
          </a:p>
          <a:p>
            <a:pPr marL="342900" indent="-342900">
              <a:buFont typeface="Arial" panose="020B0604020202020204" pitchFamily="34" charset="0"/>
              <a:buChar char="•"/>
            </a:pPr>
            <a:r>
              <a:rPr lang="nb-NO" dirty="0"/>
              <a:t>NOFO (nestleder)</a:t>
            </a:r>
          </a:p>
          <a:p>
            <a:pPr marL="342900" indent="-342900">
              <a:buFont typeface="Arial" panose="020B0604020202020204" pitchFamily="34" charset="0"/>
              <a:buChar char="•"/>
            </a:pPr>
            <a:r>
              <a:rPr lang="nb-NO" dirty="0"/>
              <a:t>DSB Brann- og redningsskolen</a:t>
            </a:r>
          </a:p>
          <a:p>
            <a:pPr marL="342900" indent="-342900">
              <a:buFont typeface="Arial" panose="020B0604020202020204" pitchFamily="34" charset="0"/>
              <a:buChar char="•"/>
            </a:pPr>
            <a:r>
              <a:rPr lang="nb-NO" dirty="0"/>
              <a:t>IUA</a:t>
            </a:r>
          </a:p>
          <a:p>
            <a:pPr marL="342900" indent="-342900">
              <a:buFont typeface="Arial" panose="020B0604020202020204" pitchFamily="34" charset="0"/>
              <a:buChar char="•"/>
            </a:pPr>
            <a:r>
              <a:rPr lang="nb-NO" dirty="0"/>
              <a:t>Kystverket (leder)</a:t>
            </a:r>
          </a:p>
        </p:txBody>
      </p:sp>
    </p:spTree>
    <p:extLst>
      <p:ext uri="{BB962C8B-B14F-4D97-AF65-F5344CB8AC3E}">
        <p14:creationId xmlns:p14="http://schemas.microsoft.com/office/powerpoint/2010/main" val="434219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7BB6D1-EA4C-0883-73E6-2DF1CD3390CC}"/>
              </a:ext>
            </a:extLst>
          </p:cNvPr>
          <p:cNvSpPr>
            <a:spLocks noGrp="1"/>
          </p:cNvSpPr>
          <p:nvPr>
            <p:ph type="title"/>
          </p:nvPr>
        </p:nvSpPr>
        <p:spPr/>
        <p:txBody>
          <a:bodyPr/>
          <a:lstStyle/>
          <a:p>
            <a:r>
              <a:rPr lang="nb-NO" dirty="0"/>
              <a:t>Mandat</a:t>
            </a:r>
          </a:p>
        </p:txBody>
      </p:sp>
      <p:sp>
        <p:nvSpPr>
          <p:cNvPr id="3" name="Plassholder for innhold 2">
            <a:extLst>
              <a:ext uri="{FF2B5EF4-FFF2-40B4-BE49-F238E27FC236}">
                <a16:creationId xmlns:a16="http://schemas.microsoft.com/office/drawing/2014/main" id="{DE761DB9-4D2E-81C3-0484-9C8515D126DC}"/>
              </a:ext>
            </a:extLst>
          </p:cNvPr>
          <p:cNvSpPr>
            <a:spLocks noGrp="1"/>
          </p:cNvSpPr>
          <p:nvPr>
            <p:ph idx="1"/>
          </p:nvPr>
        </p:nvSpPr>
        <p:spPr/>
        <p:txBody>
          <a:bodyPr/>
          <a:lstStyle/>
          <a:p>
            <a:pPr marL="342900" indent="-342900">
              <a:buFont typeface="Arial" panose="020B0604020202020204" pitchFamily="34" charset="0"/>
              <a:buChar char="•"/>
            </a:pPr>
            <a:r>
              <a:rPr lang="nb-NO" dirty="0"/>
              <a:t>Revisjon av «læreplan for opplæring i håndtering av akutt forurensning»</a:t>
            </a:r>
          </a:p>
          <a:p>
            <a:pPr marL="342900" indent="-342900">
              <a:buFont typeface="Arial" panose="020B0604020202020204" pitchFamily="34" charset="0"/>
              <a:buChar char="•"/>
            </a:pPr>
            <a:endParaRPr lang="nb-NO" dirty="0"/>
          </a:p>
          <a:p>
            <a:pPr marL="800100" lvl="1" indent="-342900">
              <a:buFont typeface="Arial" panose="020B0604020202020204" pitchFamily="34" charset="0"/>
              <a:buChar char="•"/>
            </a:pPr>
            <a:r>
              <a:rPr lang="nb-NO" dirty="0"/>
              <a:t>Formål:</a:t>
            </a:r>
          </a:p>
          <a:p>
            <a:pPr marL="800100" lvl="1" indent="-342900">
              <a:buFont typeface="Arial" panose="020B0604020202020204" pitchFamily="34" charset="0"/>
              <a:buChar char="•"/>
            </a:pPr>
            <a:r>
              <a:rPr lang="nb-NO" dirty="0"/>
              <a:t>Prosjektet skal gjennom en revisjon av læreplanen se til at denne sikrer en kvalitativt god opplæring av alle som har en rolle innen håndtering av akutt forurensning slik at opplæringen blir ensartet, nødvendig og tilstrekkelig.</a:t>
            </a:r>
          </a:p>
        </p:txBody>
      </p:sp>
    </p:spTree>
    <p:extLst>
      <p:ext uri="{BB962C8B-B14F-4D97-AF65-F5344CB8AC3E}">
        <p14:creationId xmlns:p14="http://schemas.microsoft.com/office/powerpoint/2010/main" val="1904107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7F844E3-47C8-4C82-BB1E-748E870EDD32}"/>
              </a:ext>
            </a:extLst>
          </p:cNvPr>
          <p:cNvSpPr>
            <a:spLocks noGrp="1"/>
          </p:cNvSpPr>
          <p:nvPr>
            <p:ph type="title"/>
          </p:nvPr>
        </p:nvSpPr>
        <p:spPr/>
        <p:txBody>
          <a:bodyPr>
            <a:normAutofit fontScale="90000"/>
          </a:bodyPr>
          <a:lstStyle/>
          <a:p>
            <a:r>
              <a:rPr lang="nb-NO" dirty="0"/>
              <a:t>Hvem er brukerne av planen?</a:t>
            </a:r>
          </a:p>
        </p:txBody>
      </p:sp>
      <p:sp>
        <p:nvSpPr>
          <p:cNvPr id="3" name="Plassholder for innhold 2">
            <a:extLst>
              <a:ext uri="{FF2B5EF4-FFF2-40B4-BE49-F238E27FC236}">
                <a16:creationId xmlns:a16="http://schemas.microsoft.com/office/drawing/2014/main" id="{E1E4AB6D-66CD-3DAD-2FB3-248878C4221C}"/>
              </a:ext>
            </a:extLst>
          </p:cNvPr>
          <p:cNvSpPr>
            <a:spLocks noGrp="1"/>
          </p:cNvSpPr>
          <p:nvPr>
            <p:ph idx="1"/>
          </p:nvPr>
        </p:nvSpPr>
        <p:spPr>
          <a:xfrm>
            <a:off x="4032000" y="2870200"/>
            <a:ext cx="5768823" cy="3401811"/>
          </a:xfrm>
        </p:spPr>
        <p:txBody>
          <a:bodyPr/>
          <a:lstStyle/>
          <a:p>
            <a:pPr marL="342900" indent="-342900">
              <a:buFont typeface="Arial" panose="020B0604020202020204" pitchFamily="34" charset="0"/>
              <a:buChar char="•"/>
            </a:pPr>
            <a:r>
              <a:rPr lang="nb-NO" dirty="0"/>
              <a:t>DSB Brann- og redningsskolen (kurs)</a:t>
            </a:r>
          </a:p>
          <a:p>
            <a:pPr marL="342900" indent="-342900">
              <a:buFont typeface="Arial" panose="020B0604020202020204" pitchFamily="34" charset="0"/>
              <a:buChar char="•"/>
            </a:pPr>
            <a:r>
              <a:rPr lang="nb-NO" dirty="0"/>
              <a:t>NOFO</a:t>
            </a:r>
          </a:p>
          <a:p>
            <a:pPr marL="342900" indent="-342900">
              <a:buFont typeface="Arial" panose="020B0604020202020204" pitchFamily="34" charset="0"/>
              <a:buChar char="•"/>
            </a:pPr>
            <a:r>
              <a:rPr lang="nb-NO" dirty="0"/>
              <a:t>IUA </a:t>
            </a:r>
          </a:p>
          <a:p>
            <a:pPr marL="800100" lvl="1" indent="-342900">
              <a:buFont typeface="Arial" panose="020B0604020202020204" pitchFamily="34" charset="0"/>
              <a:buChar char="•"/>
            </a:pPr>
            <a:r>
              <a:rPr lang="nb-NO" dirty="0"/>
              <a:t>kan søke Kystverket om å arrangere kurs selv iht. læreplanen</a:t>
            </a:r>
          </a:p>
          <a:p>
            <a:pPr marL="342900" indent="-342900">
              <a:buFont typeface="Arial" panose="020B0604020202020204" pitchFamily="34" charset="0"/>
              <a:buChar char="•"/>
            </a:pPr>
            <a:r>
              <a:rPr lang="nb-NO" dirty="0"/>
              <a:t>Kystverket</a:t>
            </a:r>
          </a:p>
          <a:p>
            <a:pPr marL="342900" indent="-342900">
              <a:buFont typeface="Arial" panose="020B0604020202020204" pitchFamily="34" charset="0"/>
              <a:buChar char="•"/>
            </a:pPr>
            <a:endParaRPr lang="nb-NO" dirty="0"/>
          </a:p>
        </p:txBody>
      </p:sp>
    </p:spTree>
    <p:extLst>
      <p:ext uri="{BB962C8B-B14F-4D97-AF65-F5344CB8AC3E}">
        <p14:creationId xmlns:p14="http://schemas.microsoft.com/office/powerpoint/2010/main" val="4203260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C3648B-4049-4CD5-3A9D-AB0C99155C7C}"/>
              </a:ext>
            </a:extLst>
          </p:cNvPr>
          <p:cNvSpPr>
            <a:spLocks noGrp="1"/>
          </p:cNvSpPr>
          <p:nvPr>
            <p:ph type="title"/>
          </p:nvPr>
        </p:nvSpPr>
        <p:spPr>
          <a:xfrm>
            <a:off x="576000" y="1310588"/>
            <a:ext cx="3240000" cy="1394088"/>
          </a:xfrm>
        </p:spPr>
        <p:txBody>
          <a:bodyPr anchor="ctr">
            <a:normAutofit fontScale="90000"/>
          </a:bodyPr>
          <a:lstStyle/>
          <a:p>
            <a:r>
              <a:rPr lang="nb-NO" dirty="0"/>
              <a:t>Innspill fra workshop FFOV 2023</a:t>
            </a:r>
          </a:p>
        </p:txBody>
      </p:sp>
      <p:graphicFrame>
        <p:nvGraphicFramePr>
          <p:cNvPr id="13" name="Plassholder for innhold 2">
            <a:extLst>
              <a:ext uri="{FF2B5EF4-FFF2-40B4-BE49-F238E27FC236}">
                <a16:creationId xmlns:a16="http://schemas.microsoft.com/office/drawing/2014/main" id="{C33ABC92-0693-CCEB-4F0E-328E05AE5194}"/>
              </a:ext>
            </a:extLst>
          </p:cNvPr>
          <p:cNvGraphicFramePr>
            <a:graphicFrameLocks noGrp="1"/>
          </p:cNvGraphicFramePr>
          <p:nvPr>
            <p:ph idx="1"/>
            <p:extLst>
              <p:ext uri="{D42A27DB-BD31-4B8C-83A1-F6EECF244321}">
                <p14:modId xmlns:p14="http://schemas.microsoft.com/office/powerpoint/2010/main" val="203484306"/>
              </p:ext>
            </p:extLst>
          </p:nvPr>
        </p:nvGraphicFramePr>
        <p:xfrm>
          <a:off x="4032000" y="1542420"/>
          <a:ext cx="5768823" cy="4729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9477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8EB769-E887-2539-4634-B8FE72CEC997}"/>
              </a:ext>
            </a:extLst>
          </p:cNvPr>
          <p:cNvSpPr>
            <a:spLocks noGrp="1"/>
          </p:cNvSpPr>
          <p:nvPr>
            <p:ph type="title"/>
          </p:nvPr>
        </p:nvSpPr>
        <p:spPr>
          <a:xfrm>
            <a:off x="576000" y="1310588"/>
            <a:ext cx="3240000" cy="819663"/>
          </a:xfrm>
        </p:spPr>
        <p:txBody>
          <a:bodyPr/>
          <a:lstStyle/>
          <a:p>
            <a:r>
              <a:rPr lang="nb-NO" dirty="0"/>
              <a:t>Oppbygging</a:t>
            </a:r>
          </a:p>
        </p:txBody>
      </p:sp>
      <p:graphicFrame>
        <p:nvGraphicFramePr>
          <p:cNvPr id="7" name="Diagram 6">
            <a:extLst>
              <a:ext uri="{FF2B5EF4-FFF2-40B4-BE49-F238E27FC236}">
                <a16:creationId xmlns:a16="http://schemas.microsoft.com/office/drawing/2014/main" id="{40844F32-9CD6-E6B4-58B4-461E6BC8FBF0}"/>
              </a:ext>
            </a:extLst>
          </p:cNvPr>
          <p:cNvGraphicFramePr/>
          <p:nvPr/>
        </p:nvGraphicFramePr>
        <p:xfrm>
          <a:off x="5520508" y="1715378"/>
          <a:ext cx="4478593" cy="4518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E38085D8-64E9-B95A-B0C9-50DB4F84548E}"/>
              </a:ext>
            </a:extLst>
          </p:cNvPr>
          <p:cNvGraphicFramePr/>
          <p:nvPr/>
        </p:nvGraphicFramePr>
        <p:xfrm>
          <a:off x="861965" y="1620128"/>
          <a:ext cx="4649018" cy="457500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70720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3241BD-A776-DBFC-C7D7-E2CFB26EBDD6}"/>
              </a:ext>
            </a:extLst>
          </p:cNvPr>
          <p:cNvSpPr>
            <a:spLocks noGrp="1"/>
          </p:cNvSpPr>
          <p:nvPr>
            <p:ph type="title"/>
          </p:nvPr>
        </p:nvSpPr>
        <p:spPr>
          <a:xfrm>
            <a:off x="576000" y="1310588"/>
            <a:ext cx="3240000" cy="1394088"/>
          </a:xfrm>
        </p:spPr>
        <p:txBody>
          <a:bodyPr anchor="ctr">
            <a:normAutofit/>
          </a:bodyPr>
          <a:lstStyle/>
          <a:p>
            <a:r>
              <a:rPr lang="nb-NO" dirty="0"/>
              <a:t>Prosjektfaser</a:t>
            </a:r>
          </a:p>
        </p:txBody>
      </p:sp>
      <p:graphicFrame>
        <p:nvGraphicFramePr>
          <p:cNvPr id="7" name="Plassholder for innhold 2">
            <a:extLst>
              <a:ext uri="{FF2B5EF4-FFF2-40B4-BE49-F238E27FC236}">
                <a16:creationId xmlns:a16="http://schemas.microsoft.com/office/drawing/2014/main" id="{7AC64CB7-F2B3-35F4-81A0-C1EAD30F6230}"/>
              </a:ext>
            </a:extLst>
          </p:cNvPr>
          <p:cNvGraphicFramePr>
            <a:graphicFrameLocks noGrp="1"/>
          </p:cNvGraphicFramePr>
          <p:nvPr>
            <p:ph idx="1"/>
          </p:nvPr>
        </p:nvGraphicFramePr>
        <p:xfrm>
          <a:off x="4032000" y="1542420"/>
          <a:ext cx="5768823" cy="4729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914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ED54305-4BB6-71EC-DA4C-DBE2E5A1FDDB}"/>
              </a:ext>
            </a:extLst>
          </p:cNvPr>
          <p:cNvSpPr>
            <a:spLocks noGrp="1"/>
          </p:cNvSpPr>
          <p:nvPr>
            <p:ph type="title"/>
          </p:nvPr>
        </p:nvSpPr>
        <p:spPr/>
        <p:txBody>
          <a:bodyPr/>
          <a:lstStyle/>
          <a:p>
            <a:r>
              <a:rPr lang="nb-NO" dirty="0"/>
              <a:t>Veien videre</a:t>
            </a:r>
          </a:p>
        </p:txBody>
      </p:sp>
      <p:sp>
        <p:nvSpPr>
          <p:cNvPr id="3" name="Plassholder for innhold 2">
            <a:extLst>
              <a:ext uri="{FF2B5EF4-FFF2-40B4-BE49-F238E27FC236}">
                <a16:creationId xmlns:a16="http://schemas.microsoft.com/office/drawing/2014/main" id="{CB92BC39-DCC4-7002-BB48-D86490C3A67D}"/>
              </a:ext>
            </a:extLst>
          </p:cNvPr>
          <p:cNvSpPr>
            <a:spLocks noGrp="1"/>
          </p:cNvSpPr>
          <p:nvPr>
            <p:ph idx="1"/>
          </p:nvPr>
        </p:nvSpPr>
        <p:spPr/>
        <p:txBody>
          <a:bodyPr/>
          <a:lstStyle/>
          <a:p>
            <a:pPr marL="342900" indent="-342900">
              <a:buFont typeface="Arial" panose="020B0604020202020204" pitchFamily="34" charset="0"/>
              <a:buChar char="•"/>
            </a:pPr>
            <a:r>
              <a:rPr lang="nb-NO" dirty="0"/>
              <a:t>Videre …..</a:t>
            </a:r>
          </a:p>
          <a:p>
            <a:pPr marL="342900" indent="-342900">
              <a:buFont typeface="Arial" panose="020B0604020202020204" pitchFamily="34" charset="0"/>
              <a:buChar char="•"/>
            </a:pPr>
            <a:endParaRPr lang="nb-NO" dirty="0"/>
          </a:p>
          <a:p>
            <a:pPr marL="800100" lvl="1" indent="-342900">
              <a:buFont typeface="Arial" panose="020B0604020202020204" pitchFamily="34" charset="0"/>
              <a:buChar char="•"/>
            </a:pPr>
            <a:r>
              <a:rPr lang="nb-NO" dirty="0"/>
              <a:t>Vi har involvert- og fortsetter å involvere kursansvarlige og andre med erfaring i kurs innen akutt forurensning</a:t>
            </a:r>
          </a:p>
          <a:p>
            <a:pPr marL="800100" lvl="1" indent="-342900">
              <a:buFont typeface="Arial" panose="020B0604020202020204" pitchFamily="34" charset="0"/>
              <a:buChar char="•"/>
            </a:pPr>
            <a:r>
              <a:rPr lang="nb-NO" dirty="0"/>
              <a:t>Gjenstår noe finpuss</a:t>
            </a:r>
          </a:p>
          <a:p>
            <a:pPr marL="800100" lvl="1" indent="-342900">
              <a:buFont typeface="Arial" panose="020B0604020202020204" pitchFamily="34" charset="0"/>
              <a:buChar char="•"/>
            </a:pPr>
            <a:r>
              <a:rPr lang="nb-NO" dirty="0"/>
              <a:t>Overleveres til styringsgruppen ila høsten 2024</a:t>
            </a:r>
          </a:p>
          <a:p>
            <a:pPr marL="800100" lvl="1" indent="-342900">
              <a:buFont typeface="Arial" panose="020B0604020202020204" pitchFamily="34" charset="0"/>
              <a:buChar char="•"/>
            </a:pPr>
            <a:endParaRPr lang="nb-NO" dirty="0"/>
          </a:p>
          <a:p>
            <a:pPr marL="800100" lvl="1" indent="-342900">
              <a:buFont typeface="Arial" panose="020B0604020202020204" pitchFamily="34" charset="0"/>
              <a:buChar char="•"/>
            </a:pPr>
            <a:endParaRPr lang="nb-NO" dirty="0"/>
          </a:p>
          <a:p>
            <a:pPr marL="800100" lvl="1" indent="-342900">
              <a:buFont typeface="Arial" panose="020B0604020202020204" pitchFamily="34" charset="0"/>
              <a:buChar char="•"/>
            </a:pPr>
            <a:endParaRPr lang="nb-NO" dirty="0"/>
          </a:p>
          <a:p>
            <a:pPr lvl="1"/>
            <a:endParaRPr lang="nb-NO" dirty="0"/>
          </a:p>
        </p:txBody>
      </p:sp>
    </p:spTree>
    <p:extLst>
      <p:ext uri="{BB962C8B-B14F-4D97-AF65-F5344CB8AC3E}">
        <p14:creationId xmlns:p14="http://schemas.microsoft.com/office/powerpoint/2010/main" val="1859108468"/>
      </p:ext>
    </p:extLst>
  </p:cSld>
  <p:clrMapOvr>
    <a:masterClrMapping/>
  </p:clrMapOvr>
</p:sld>
</file>

<file path=ppt/theme/theme1.xml><?xml version="1.0" encoding="utf-8"?>
<a:theme xmlns:a="http://schemas.openxmlformats.org/drawingml/2006/main" name="Kystverket-mal">
  <a:themeElements>
    <a:clrScheme name="Kystverket">
      <a:dk1>
        <a:sysClr val="windowText" lastClr="000000"/>
      </a:dk1>
      <a:lt1>
        <a:sysClr val="window" lastClr="FFFFFF"/>
      </a:lt1>
      <a:dk2>
        <a:srgbClr val="000671"/>
      </a:dk2>
      <a:lt2>
        <a:srgbClr val="F9F6F3"/>
      </a:lt2>
      <a:accent1>
        <a:srgbClr val="000671"/>
      </a:accent1>
      <a:accent2>
        <a:srgbClr val="FF451F"/>
      </a:accent2>
      <a:accent3>
        <a:srgbClr val="A9E5FB"/>
      </a:accent3>
      <a:accent4>
        <a:srgbClr val="5D5D5D"/>
      </a:accent4>
      <a:accent5>
        <a:srgbClr val="0596CB"/>
      </a:accent5>
      <a:accent6>
        <a:srgbClr val="3BA460"/>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sjon2" id="{433CA3F3-9637-4A85-8966-A6CEEC203678}" vid="{D5EB2688-0BAE-47FE-856C-F0EEE82F83D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A1FB53C34BAE4D97A7B453AACB2EDE" ma:contentTypeVersion="18" ma:contentTypeDescription="Create a new document." ma:contentTypeScope="" ma:versionID="e79660f86c98bda8edc922b3ac1504bb">
  <xsd:schema xmlns:xsd="http://www.w3.org/2001/XMLSchema" xmlns:xs="http://www.w3.org/2001/XMLSchema" xmlns:p="http://schemas.microsoft.com/office/2006/metadata/properties" xmlns:ns2="9679fc6b-4988-40c4-be39-4cabf1fb015e" xmlns:ns3="92966c7c-c37b-47ef-b9cf-390369e0a832" targetNamespace="http://schemas.microsoft.com/office/2006/metadata/properties" ma:root="true" ma:fieldsID="3cde95f152ad60d78ebeb27abaf6b4b0" ns2:_="" ns3:_="">
    <xsd:import namespace="9679fc6b-4988-40c4-be39-4cabf1fb015e"/>
    <xsd:import namespace="92966c7c-c37b-47ef-b9cf-390369e0a83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79fc6b-4988-40c4-be39-4cabf1fb01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c986279-2f72-44b3-a000-e1bdda6e07a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2966c7c-c37b-47ef-b9cf-390369e0a83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3ecc7b1-1e9f-4184-9243-42667df2fb8c}" ma:internalName="TaxCatchAll" ma:showField="CatchAllData" ma:web="92966c7c-c37b-47ef-b9cf-390369e0a8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2966c7c-c37b-47ef-b9cf-390369e0a832" xsi:nil="true"/>
    <lcf76f155ced4ddcb4097134ff3c332f xmlns="9679fc6b-4988-40c4-be39-4cabf1fb015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B269FEF-AFA3-4742-BEBF-94F43220AE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79fc6b-4988-40c4-be39-4cabf1fb015e"/>
    <ds:schemaRef ds:uri="92966c7c-c37b-47ef-b9cf-390369e0a8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F26D1D-A53B-4AC3-B75C-C15A0C284DC3}">
  <ds:schemaRefs>
    <ds:schemaRef ds:uri="http://schemas.microsoft.com/sharepoint/v3/contenttype/forms"/>
  </ds:schemaRefs>
</ds:datastoreItem>
</file>

<file path=customXml/itemProps3.xml><?xml version="1.0" encoding="utf-8"?>
<ds:datastoreItem xmlns:ds="http://schemas.openxmlformats.org/officeDocument/2006/customXml" ds:itemID="{6F81F0E3-26BF-4A36-870B-335E549C045C}">
  <ds:schemaRefs>
    <ds:schemaRef ds:uri="http://schemas.microsoft.com/office/2006/metadata/properties"/>
    <ds:schemaRef ds:uri="http://schemas.microsoft.com/office/infopath/2007/PartnerControls"/>
    <ds:schemaRef ds:uri="92966c7c-c37b-47ef-b9cf-390369e0a832"/>
    <ds:schemaRef ds:uri="9679fc6b-4988-40c4-be39-4cabf1fb015e"/>
  </ds:schemaRefs>
</ds:datastoreItem>
</file>

<file path=docProps/app.xml><?xml version="1.0" encoding="utf-8"?>
<Properties xmlns="http://schemas.openxmlformats.org/officeDocument/2006/extended-properties" xmlns:vt="http://schemas.openxmlformats.org/officeDocument/2006/docPropsVTypes">
  <Template>Presentasjon2</Template>
  <TotalTime>121</TotalTime>
  <Words>480</Words>
  <Application>Microsoft Office PowerPoint</Application>
  <PresentationFormat>Widescreen</PresentationFormat>
  <Paragraphs>108</Paragraphs>
  <Slides>10</Slides>
  <Notes>8</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10</vt:i4>
      </vt:variant>
    </vt:vector>
  </HeadingPairs>
  <TitlesOfParts>
    <vt:vector size="15" baseType="lpstr">
      <vt:lpstr>Arial</vt:lpstr>
      <vt:lpstr>Calibri</vt:lpstr>
      <vt:lpstr>Courier New</vt:lpstr>
      <vt:lpstr>Wingdings</vt:lpstr>
      <vt:lpstr>Kystverket-mal</vt:lpstr>
      <vt:lpstr>Revisjon av plan for læring innen akutt forurensning</vt:lpstr>
      <vt:lpstr>Læreplan av 2011</vt:lpstr>
      <vt:lpstr>Prosjektgruppe</vt:lpstr>
      <vt:lpstr>Mandat</vt:lpstr>
      <vt:lpstr>Hvem er brukerne av planen?</vt:lpstr>
      <vt:lpstr>Innspill fra workshop FFOV 2023</vt:lpstr>
      <vt:lpstr>Oppbygging</vt:lpstr>
      <vt:lpstr>Prosjektfaser</vt:lpstr>
      <vt:lpstr>Veien videre</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Revisjon av plan for læring innen akutt forurensning</dc:title>
  <dc:creator>Ballantine, Kristin</dc:creator>
  <cp:lastModifiedBy>Lie, Rolf Peder</cp:lastModifiedBy>
  <cp:revision>4</cp:revision>
  <dcterms:created xsi:type="dcterms:W3CDTF">2024-08-19T11:31:50Z</dcterms:created>
  <dcterms:modified xsi:type="dcterms:W3CDTF">2024-08-30T10:41:34Z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0x010100F7A1FB53C34BAE4D97A7B453AACB2EDE</vt:lpwstr>
  </property>
</Properties>
</file>