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8" r:id="rId2"/>
    <p:sldId id="350" r:id="rId3"/>
    <p:sldId id="351" r:id="rId4"/>
    <p:sldId id="383" r:id="rId5"/>
    <p:sldId id="366" r:id="rId6"/>
    <p:sldId id="387" r:id="rId7"/>
    <p:sldId id="382" r:id="rId8"/>
    <p:sldId id="346" r:id="rId9"/>
    <p:sldId id="388" r:id="rId1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1" d="100"/>
          <a:sy n="71" d="100"/>
        </p:scale>
        <p:origin x="3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fthus, Synnøve" userId="afceacc6-4810-4eaf-a52a-ef7bc7f183c3" providerId="ADAL" clId="{6321551B-7266-4F9F-84B9-22EA962F3A5D}"/>
    <pc:docChg chg="delSld">
      <pc:chgData name="Lofthus, Synnøve" userId="afceacc6-4810-4eaf-a52a-ef7bc7f183c3" providerId="ADAL" clId="{6321551B-7266-4F9F-84B9-22EA962F3A5D}" dt="2024-09-01T16:03:38.610" v="0" actId="47"/>
      <pc:docMkLst>
        <pc:docMk/>
      </pc:docMkLst>
      <pc:sldChg chg="del">
        <pc:chgData name="Lofthus, Synnøve" userId="afceacc6-4810-4eaf-a52a-ef7bc7f183c3" providerId="ADAL" clId="{6321551B-7266-4F9F-84B9-22EA962F3A5D}" dt="2024-09-01T16:03:38.610" v="0" actId="47"/>
        <pc:sldMkLst>
          <pc:docMk/>
          <pc:sldMk cId="2662167070" sldId="2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31-4694-8B21-EAD373632C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31-4694-8B21-EAD373632C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31-4694-8B21-EAD373632C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31-4694-8B21-EAD373632C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31-4694-8B21-EAD373632C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31-4694-8B21-EAD373632C3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331-4694-8B21-EAD373632C3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331-4694-8B21-EAD373632C3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331-4694-8B21-EAD373632C3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331-4694-8B21-EAD373632C3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331-4694-8B21-EAD373632C3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1-0FFD-455F-AC42-2A7718B9D84C}"/>
              </c:ext>
            </c:extLst>
          </c:dPt>
          <c:cat>
            <c:strRef>
              <c:f>Blad1!$A$2:$A$13</c:f>
              <c:strCache>
                <c:ptCount val="4"/>
                <c:pt idx="0">
                  <c:v>Kv 1</c:v>
                </c:pt>
                <c:pt idx="1">
                  <c:v>Kv 2</c:v>
                </c:pt>
                <c:pt idx="2">
                  <c:v>Kv 3</c:v>
                </c:pt>
                <c:pt idx="3">
                  <c:v>Kv 4</c:v>
                </c:pt>
              </c:strCache>
            </c:strRef>
          </c:cat>
          <c:val>
            <c:numRef>
              <c:f>Blad1!$B$2:$B$13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0FFD-455F-AC42-2A7718B9D8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EB016-B967-43D5-B37D-C38817B0F29B}" type="doc">
      <dgm:prSet loTypeId="urn:microsoft.com/office/officeart/2005/8/layout/orgChart1#1" loCatId="hierarchy" qsTypeId="urn:microsoft.com/office/officeart/2005/8/quickstyle/simple1" qsCatId="simple" csTypeId="urn:microsoft.com/office/officeart/2005/8/colors/accent1_2" csCatId="accent1" phldr="1"/>
      <dgm:spPr/>
      <dgm:t>
        <a:bodyPr/>
        <a:lstStyle/>
        <a:p>
          <a:endParaRPr lang="sv-SE"/>
        </a:p>
      </dgm:t>
    </dgm:pt>
    <dgm:pt modelId="{125C48AE-4357-4726-B8FA-2BA16C932E78}">
      <dgm:prSet phldrT="[Text]" custT="1"/>
      <dgm:spPr>
        <a:xfrm>
          <a:off x="2097779" y="2681753"/>
          <a:ext cx="1528966"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Händelsförlopp &amp; Analys</a:t>
          </a:r>
        </a:p>
      </dgm:t>
    </dgm:pt>
    <dgm:pt modelId="{55F32CDB-6232-4755-8129-D2461E9816EA}" type="parTrans" cxnId="{3D4D6EE0-1062-47D8-9B26-492F38286DEB}">
      <dgm:prSet/>
      <dgm:spPr/>
      <dgm:t>
        <a:bodyPr/>
        <a:lstStyle/>
        <a:p>
          <a:pPr algn="ctr"/>
          <a:endParaRPr lang="sv-SE"/>
        </a:p>
      </dgm:t>
    </dgm:pt>
    <dgm:pt modelId="{A738DC27-FDB0-4DDB-A153-2611E4D01D87}" type="sibTrans" cxnId="{3D4D6EE0-1062-47D8-9B26-492F38286DEB}">
      <dgm:prSet/>
      <dgm:spPr/>
      <dgm:t>
        <a:bodyPr/>
        <a:lstStyle/>
        <a:p>
          <a:pPr algn="ctr"/>
          <a:endParaRPr lang="sv-SE"/>
        </a:p>
      </dgm:t>
    </dgm:pt>
    <dgm:pt modelId="{30C9BC17-3579-440B-9FBB-9CE77E1AA1B3}">
      <dgm:prSet phldrT="[Text]" custT="1"/>
      <dgm:spPr>
        <a:xfrm>
          <a:off x="2961"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Intervjuer</a:t>
          </a:r>
        </a:p>
      </dgm:t>
    </dgm:pt>
    <dgm:pt modelId="{C5E4517A-6840-4E25-BE2F-BCD3A3375C0E}" type="parTrans" cxnId="{3C266CB8-BE09-45A4-A2CD-F984536A877D}">
      <dgm:prSet/>
      <dgm:spPr>
        <a:xfrm>
          <a:off x="620520" y="3299312"/>
          <a:ext cx="2241741" cy="259375"/>
        </a:xfrm>
        <a:custGeom>
          <a:avLst/>
          <a:gdLst/>
          <a:ahLst/>
          <a:cxnLst/>
          <a:rect l="0" t="0" r="0" b="0"/>
          <a:pathLst>
            <a:path>
              <a:moveTo>
                <a:pt x="2241741" y="0"/>
              </a:moveTo>
              <a:lnTo>
                <a:pt x="2241741"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lgn="ctr"/>
          <a:endParaRPr lang="sv-SE"/>
        </a:p>
      </dgm:t>
    </dgm:pt>
    <dgm:pt modelId="{867C0B89-4B92-4A4E-828E-675BD4433FBB}" type="sibTrans" cxnId="{3C266CB8-BE09-45A4-A2CD-F984536A877D}">
      <dgm:prSet/>
      <dgm:spPr/>
      <dgm:t>
        <a:bodyPr/>
        <a:lstStyle/>
        <a:p>
          <a:pPr algn="ctr"/>
          <a:endParaRPr lang="sv-SE"/>
        </a:p>
      </dgm:t>
    </dgm:pt>
    <dgm:pt modelId="{66EEFB8A-670D-4D1A-8214-B2C528BBD8BD}">
      <dgm:prSet phldrT="[Text]" custT="1"/>
      <dgm:spPr>
        <a:xfrm>
          <a:off x="1497455"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Besök på plats </a:t>
          </a:r>
        </a:p>
      </dgm:t>
    </dgm:pt>
    <dgm:pt modelId="{FC25ADA1-29D9-4884-B47E-1D129CB2DF8F}" type="parTrans" cxnId="{47213CF3-F014-4572-B444-7C0CA8A09EF7}">
      <dgm:prSet/>
      <dgm:spPr>
        <a:xfrm>
          <a:off x="2115015" y="3299312"/>
          <a:ext cx="747247" cy="259375"/>
        </a:xfrm>
        <a:custGeom>
          <a:avLst/>
          <a:gdLst/>
          <a:ahLst/>
          <a:cxnLst/>
          <a:rect l="0" t="0" r="0" b="0"/>
          <a:pathLst>
            <a:path>
              <a:moveTo>
                <a:pt x="747247" y="0"/>
              </a:moveTo>
              <a:lnTo>
                <a:pt x="747247"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lgn="ctr"/>
          <a:endParaRPr lang="sv-SE"/>
        </a:p>
      </dgm:t>
    </dgm:pt>
    <dgm:pt modelId="{44815633-BB66-49A4-B12B-787E2450DE1B}" type="sibTrans" cxnId="{47213CF3-F014-4572-B444-7C0CA8A09EF7}">
      <dgm:prSet/>
      <dgm:spPr/>
      <dgm:t>
        <a:bodyPr/>
        <a:lstStyle/>
        <a:p>
          <a:pPr algn="ctr"/>
          <a:endParaRPr lang="sv-SE"/>
        </a:p>
      </dgm:t>
    </dgm:pt>
    <dgm:pt modelId="{D270B624-1E0D-4CDC-96AA-D867DF5E8377}">
      <dgm:prSet phldrT="[Text]" custT="1"/>
      <dgm:spPr>
        <a:xfrm>
          <a:off x="2991950"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Rapporter och dagböcker </a:t>
          </a:r>
        </a:p>
      </dgm:t>
    </dgm:pt>
    <dgm:pt modelId="{8D1B4BBF-0C2D-411F-930A-193AC79652BA}" type="parTrans" cxnId="{1CCF6A5D-A334-4FCD-AB01-92AF0868E26D}">
      <dgm:prSet/>
      <dgm:spPr>
        <a:xfrm>
          <a:off x="2862262" y="3299312"/>
          <a:ext cx="747247" cy="259375"/>
        </a:xfrm>
        <a:custGeom>
          <a:avLst/>
          <a:gdLst/>
          <a:ahLst/>
          <a:cxnLst/>
          <a:rect l="0" t="0" r="0" b="0"/>
          <a:pathLst>
            <a:path>
              <a:moveTo>
                <a:pt x="0" y="0"/>
              </a:moveTo>
              <a:lnTo>
                <a:pt x="0" y="129687"/>
              </a:lnTo>
              <a:lnTo>
                <a:pt x="747247" y="129687"/>
              </a:lnTo>
              <a:lnTo>
                <a:pt x="747247"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lgn="ctr"/>
          <a:endParaRPr lang="sv-SE"/>
        </a:p>
      </dgm:t>
    </dgm:pt>
    <dgm:pt modelId="{BB6C195C-479D-4A62-8CB1-20963235EF9C}" type="sibTrans" cxnId="{1CCF6A5D-A334-4FCD-AB01-92AF0868E26D}">
      <dgm:prSet/>
      <dgm:spPr/>
      <dgm:t>
        <a:bodyPr/>
        <a:lstStyle/>
        <a:p>
          <a:pPr algn="ctr"/>
          <a:endParaRPr lang="sv-SE"/>
        </a:p>
      </dgm:t>
    </dgm:pt>
    <dgm:pt modelId="{D806D945-2848-41EB-8728-16D291929CE9}">
      <dgm:prSet custT="1"/>
      <dgm:spPr>
        <a:xfrm>
          <a:off x="4486444"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800">
              <a:solidFill>
                <a:sysClr val="window" lastClr="FFFFFF"/>
              </a:solidFill>
              <a:latin typeface="Times New Roman" panose="02020603050405020304" pitchFamily="18" charset="0"/>
              <a:ea typeface="+mn-ea"/>
              <a:cs typeface="Times New Roman" panose="02020603050405020304" pitchFamily="18" charset="0"/>
            </a:rPr>
            <a:t>Enkäter</a:t>
          </a:r>
        </a:p>
      </dgm:t>
    </dgm:pt>
    <dgm:pt modelId="{BF749600-7531-492E-97FA-D0B9BD20A20B}" type="parTrans" cxnId="{FC039574-492B-4F7D-BC90-425DA1181E90}">
      <dgm:prSet/>
      <dgm:spPr>
        <a:xfrm>
          <a:off x="2862262" y="3299312"/>
          <a:ext cx="2241741" cy="259375"/>
        </a:xfrm>
        <a:custGeom>
          <a:avLst/>
          <a:gdLst/>
          <a:ahLst/>
          <a:cxnLst/>
          <a:rect l="0" t="0" r="0" b="0"/>
          <a:pathLst>
            <a:path>
              <a:moveTo>
                <a:pt x="0" y="0"/>
              </a:moveTo>
              <a:lnTo>
                <a:pt x="0" y="129687"/>
              </a:lnTo>
              <a:lnTo>
                <a:pt x="2241741" y="129687"/>
              </a:lnTo>
              <a:lnTo>
                <a:pt x="2241741"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sv-SE"/>
        </a:p>
      </dgm:t>
    </dgm:pt>
    <dgm:pt modelId="{4D6E15D6-0803-4039-9312-7BD9FC1956ED}" type="sibTrans" cxnId="{FC039574-492B-4F7D-BC90-425DA1181E90}">
      <dgm:prSet/>
      <dgm:spPr/>
      <dgm:t>
        <a:bodyPr/>
        <a:lstStyle/>
        <a:p>
          <a:endParaRPr lang="sv-SE"/>
        </a:p>
      </dgm:t>
    </dgm:pt>
    <dgm:pt modelId="{8C3EB215-65BA-4224-8B9C-10E5C4C3694C}" type="pres">
      <dgm:prSet presAssocID="{942EB016-B967-43D5-B37D-C38817B0F29B}" presName="hierChild1" presStyleCnt="0">
        <dgm:presLayoutVars>
          <dgm:orgChart val="1"/>
          <dgm:chPref val="1"/>
          <dgm:dir/>
          <dgm:animOne val="branch"/>
          <dgm:animLvl val="lvl"/>
          <dgm:resizeHandles/>
        </dgm:presLayoutVars>
      </dgm:prSet>
      <dgm:spPr/>
    </dgm:pt>
    <dgm:pt modelId="{A1FD371A-6E9F-43DC-BC2C-CB87F44B1613}" type="pres">
      <dgm:prSet presAssocID="{125C48AE-4357-4726-B8FA-2BA16C932E78}" presName="hierRoot1" presStyleCnt="0">
        <dgm:presLayoutVars>
          <dgm:hierBranch val="init"/>
        </dgm:presLayoutVars>
      </dgm:prSet>
      <dgm:spPr/>
    </dgm:pt>
    <dgm:pt modelId="{785DECA8-5985-4895-95CA-72679CA5EC68}" type="pres">
      <dgm:prSet presAssocID="{125C48AE-4357-4726-B8FA-2BA16C932E78}" presName="rootComposite1" presStyleCnt="0"/>
      <dgm:spPr/>
    </dgm:pt>
    <dgm:pt modelId="{3D344C12-BEF8-4CB0-9BF0-B13281DB3524}" type="pres">
      <dgm:prSet presAssocID="{125C48AE-4357-4726-B8FA-2BA16C932E78}" presName="rootText1" presStyleLbl="node0" presStyleIdx="0" presStyleCnt="1" custScaleX="123791">
        <dgm:presLayoutVars>
          <dgm:chPref val="3"/>
        </dgm:presLayoutVars>
      </dgm:prSet>
      <dgm:spPr/>
    </dgm:pt>
    <dgm:pt modelId="{380958BF-80DD-47EC-A085-02D0E150A662}" type="pres">
      <dgm:prSet presAssocID="{125C48AE-4357-4726-B8FA-2BA16C932E78}" presName="rootConnector1" presStyleLbl="node1" presStyleIdx="0" presStyleCnt="0"/>
      <dgm:spPr/>
    </dgm:pt>
    <dgm:pt modelId="{1AF6F716-3EE4-43AC-AC81-3CABABA0D47E}" type="pres">
      <dgm:prSet presAssocID="{125C48AE-4357-4726-B8FA-2BA16C932E78}" presName="hierChild2" presStyleCnt="0"/>
      <dgm:spPr/>
    </dgm:pt>
    <dgm:pt modelId="{B7D90C91-CF1C-4DA0-BBAD-AEB5F6B7D28A}" type="pres">
      <dgm:prSet presAssocID="{C5E4517A-6840-4E25-BE2F-BCD3A3375C0E}" presName="Name37" presStyleLbl="parChTrans1D2" presStyleIdx="0" presStyleCnt="4"/>
      <dgm:spPr/>
    </dgm:pt>
    <dgm:pt modelId="{A894BB48-DA02-4BF5-8A73-2B4D6BE66272}" type="pres">
      <dgm:prSet presAssocID="{30C9BC17-3579-440B-9FBB-9CE77E1AA1B3}" presName="hierRoot2" presStyleCnt="0">
        <dgm:presLayoutVars>
          <dgm:hierBranch val="init"/>
        </dgm:presLayoutVars>
      </dgm:prSet>
      <dgm:spPr/>
    </dgm:pt>
    <dgm:pt modelId="{98C74C46-8924-47DB-B4E0-523EA92B433C}" type="pres">
      <dgm:prSet presAssocID="{30C9BC17-3579-440B-9FBB-9CE77E1AA1B3}" presName="rootComposite" presStyleCnt="0"/>
      <dgm:spPr/>
    </dgm:pt>
    <dgm:pt modelId="{9C25B878-2E9E-435A-8F4B-F5106938E126}" type="pres">
      <dgm:prSet presAssocID="{30C9BC17-3579-440B-9FBB-9CE77E1AA1B3}" presName="rootText" presStyleLbl="node2" presStyleIdx="0" presStyleCnt="4">
        <dgm:presLayoutVars>
          <dgm:chPref val="3"/>
        </dgm:presLayoutVars>
      </dgm:prSet>
      <dgm:spPr/>
    </dgm:pt>
    <dgm:pt modelId="{22BD1F3A-91DC-4E6E-A24E-B241A90FDBDE}" type="pres">
      <dgm:prSet presAssocID="{30C9BC17-3579-440B-9FBB-9CE77E1AA1B3}" presName="rootConnector" presStyleLbl="node2" presStyleIdx="0" presStyleCnt="4"/>
      <dgm:spPr/>
    </dgm:pt>
    <dgm:pt modelId="{1905B0B4-6EC8-4967-80C5-EA8327E09B90}" type="pres">
      <dgm:prSet presAssocID="{30C9BC17-3579-440B-9FBB-9CE77E1AA1B3}" presName="hierChild4" presStyleCnt="0"/>
      <dgm:spPr/>
    </dgm:pt>
    <dgm:pt modelId="{A0C7D227-1723-479A-BE31-564A91841D08}" type="pres">
      <dgm:prSet presAssocID="{30C9BC17-3579-440B-9FBB-9CE77E1AA1B3}" presName="hierChild5" presStyleCnt="0"/>
      <dgm:spPr/>
    </dgm:pt>
    <dgm:pt modelId="{F7EBE4CE-080E-41C0-839F-3294E6AA9C38}" type="pres">
      <dgm:prSet presAssocID="{FC25ADA1-29D9-4884-B47E-1D129CB2DF8F}" presName="Name37" presStyleLbl="parChTrans1D2" presStyleIdx="1" presStyleCnt="4"/>
      <dgm:spPr/>
    </dgm:pt>
    <dgm:pt modelId="{EE2F2BD0-B32D-4E3D-8132-A7F937214FD6}" type="pres">
      <dgm:prSet presAssocID="{66EEFB8A-670D-4D1A-8214-B2C528BBD8BD}" presName="hierRoot2" presStyleCnt="0">
        <dgm:presLayoutVars>
          <dgm:hierBranch val="init"/>
        </dgm:presLayoutVars>
      </dgm:prSet>
      <dgm:spPr/>
    </dgm:pt>
    <dgm:pt modelId="{986CB144-97CE-4977-85C0-D916ADA1DFC9}" type="pres">
      <dgm:prSet presAssocID="{66EEFB8A-670D-4D1A-8214-B2C528BBD8BD}" presName="rootComposite" presStyleCnt="0"/>
      <dgm:spPr/>
    </dgm:pt>
    <dgm:pt modelId="{330F210B-6674-49D0-A4D2-9E985943914A}" type="pres">
      <dgm:prSet presAssocID="{66EEFB8A-670D-4D1A-8214-B2C528BBD8BD}" presName="rootText" presStyleLbl="node2" presStyleIdx="1" presStyleCnt="4">
        <dgm:presLayoutVars>
          <dgm:chPref val="3"/>
        </dgm:presLayoutVars>
      </dgm:prSet>
      <dgm:spPr/>
    </dgm:pt>
    <dgm:pt modelId="{2CB1381A-71CD-49D9-9B56-6AFF859700BA}" type="pres">
      <dgm:prSet presAssocID="{66EEFB8A-670D-4D1A-8214-B2C528BBD8BD}" presName="rootConnector" presStyleLbl="node2" presStyleIdx="1" presStyleCnt="4"/>
      <dgm:spPr/>
    </dgm:pt>
    <dgm:pt modelId="{670A9356-179A-476D-8829-397FA65D0A25}" type="pres">
      <dgm:prSet presAssocID="{66EEFB8A-670D-4D1A-8214-B2C528BBD8BD}" presName="hierChild4" presStyleCnt="0"/>
      <dgm:spPr/>
    </dgm:pt>
    <dgm:pt modelId="{B8E92D99-AFF3-430D-B12A-3A60CEFCA2F0}" type="pres">
      <dgm:prSet presAssocID="{66EEFB8A-670D-4D1A-8214-B2C528BBD8BD}" presName="hierChild5" presStyleCnt="0"/>
      <dgm:spPr/>
    </dgm:pt>
    <dgm:pt modelId="{AA0E32E9-B43D-4920-87D1-A6A5539F448C}" type="pres">
      <dgm:prSet presAssocID="{8D1B4BBF-0C2D-411F-930A-193AC79652BA}" presName="Name37" presStyleLbl="parChTrans1D2" presStyleIdx="2" presStyleCnt="4"/>
      <dgm:spPr/>
    </dgm:pt>
    <dgm:pt modelId="{5BE0286A-AF96-4F37-B506-E16151E470B5}" type="pres">
      <dgm:prSet presAssocID="{D270B624-1E0D-4CDC-96AA-D867DF5E8377}" presName="hierRoot2" presStyleCnt="0">
        <dgm:presLayoutVars>
          <dgm:hierBranch val="init"/>
        </dgm:presLayoutVars>
      </dgm:prSet>
      <dgm:spPr/>
    </dgm:pt>
    <dgm:pt modelId="{B6E28D5E-4D6B-4C27-B90F-97E76F760D2F}" type="pres">
      <dgm:prSet presAssocID="{D270B624-1E0D-4CDC-96AA-D867DF5E8377}" presName="rootComposite" presStyleCnt="0"/>
      <dgm:spPr/>
    </dgm:pt>
    <dgm:pt modelId="{1D087B49-6EA2-46E8-8427-7DE53D421B7B}" type="pres">
      <dgm:prSet presAssocID="{D270B624-1E0D-4CDC-96AA-D867DF5E8377}" presName="rootText" presStyleLbl="node2" presStyleIdx="2" presStyleCnt="4">
        <dgm:presLayoutVars>
          <dgm:chPref val="3"/>
        </dgm:presLayoutVars>
      </dgm:prSet>
      <dgm:spPr/>
    </dgm:pt>
    <dgm:pt modelId="{95435063-3AC5-48FC-A9B6-3C94234A69B7}" type="pres">
      <dgm:prSet presAssocID="{D270B624-1E0D-4CDC-96AA-D867DF5E8377}" presName="rootConnector" presStyleLbl="node2" presStyleIdx="2" presStyleCnt="4"/>
      <dgm:spPr/>
    </dgm:pt>
    <dgm:pt modelId="{7C51DB70-C05A-4F88-91A3-7C7421AC9739}" type="pres">
      <dgm:prSet presAssocID="{D270B624-1E0D-4CDC-96AA-D867DF5E8377}" presName="hierChild4" presStyleCnt="0"/>
      <dgm:spPr/>
    </dgm:pt>
    <dgm:pt modelId="{ED95D4F4-2C29-47D6-B89B-29547E744751}" type="pres">
      <dgm:prSet presAssocID="{D270B624-1E0D-4CDC-96AA-D867DF5E8377}" presName="hierChild5" presStyleCnt="0"/>
      <dgm:spPr/>
    </dgm:pt>
    <dgm:pt modelId="{F0B00FFA-07E9-48A7-9FD9-C40E6E630C74}" type="pres">
      <dgm:prSet presAssocID="{BF749600-7531-492E-97FA-D0B9BD20A20B}" presName="Name37" presStyleLbl="parChTrans1D2" presStyleIdx="3" presStyleCnt="4"/>
      <dgm:spPr/>
    </dgm:pt>
    <dgm:pt modelId="{34EDF419-6DE7-4265-833C-A18C05862BA6}" type="pres">
      <dgm:prSet presAssocID="{D806D945-2848-41EB-8728-16D291929CE9}" presName="hierRoot2" presStyleCnt="0">
        <dgm:presLayoutVars>
          <dgm:hierBranch val="init"/>
        </dgm:presLayoutVars>
      </dgm:prSet>
      <dgm:spPr/>
    </dgm:pt>
    <dgm:pt modelId="{42E97661-CDF7-47A0-91B2-DFFAD43FB15C}" type="pres">
      <dgm:prSet presAssocID="{D806D945-2848-41EB-8728-16D291929CE9}" presName="rootComposite" presStyleCnt="0"/>
      <dgm:spPr/>
    </dgm:pt>
    <dgm:pt modelId="{AE5A9D0D-3F5D-41C6-A561-3FF2BA8DA846}" type="pres">
      <dgm:prSet presAssocID="{D806D945-2848-41EB-8728-16D291929CE9}" presName="rootText" presStyleLbl="node2" presStyleIdx="3" presStyleCnt="4">
        <dgm:presLayoutVars>
          <dgm:chPref val="3"/>
        </dgm:presLayoutVars>
      </dgm:prSet>
      <dgm:spPr/>
    </dgm:pt>
    <dgm:pt modelId="{BBBDC772-E844-40A0-84D4-4D2B3E85AF75}" type="pres">
      <dgm:prSet presAssocID="{D806D945-2848-41EB-8728-16D291929CE9}" presName="rootConnector" presStyleLbl="node2" presStyleIdx="3" presStyleCnt="4"/>
      <dgm:spPr/>
    </dgm:pt>
    <dgm:pt modelId="{7C6D998A-A4FA-4707-9585-8B427E2F2E08}" type="pres">
      <dgm:prSet presAssocID="{D806D945-2848-41EB-8728-16D291929CE9}" presName="hierChild4" presStyleCnt="0"/>
      <dgm:spPr/>
    </dgm:pt>
    <dgm:pt modelId="{E3FD4A07-7F46-41D7-ABD3-58133ADBF251}" type="pres">
      <dgm:prSet presAssocID="{D806D945-2848-41EB-8728-16D291929CE9}" presName="hierChild5" presStyleCnt="0"/>
      <dgm:spPr/>
    </dgm:pt>
    <dgm:pt modelId="{E691F32C-32CE-4AA0-B6D5-C4E4FAED4D2F}" type="pres">
      <dgm:prSet presAssocID="{125C48AE-4357-4726-B8FA-2BA16C932E78}" presName="hierChild3" presStyleCnt="0"/>
      <dgm:spPr/>
    </dgm:pt>
  </dgm:ptLst>
  <dgm:cxnLst>
    <dgm:cxn modelId="{3832BD17-965B-477C-96C6-E444F4BCDC89}" type="presOf" srcId="{8D1B4BBF-0C2D-411F-930A-193AC79652BA}" destId="{AA0E32E9-B43D-4920-87D1-A6A5539F448C}" srcOrd="0" destOrd="0" presId="urn:microsoft.com/office/officeart/2005/8/layout/orgChart1#1"/>
    <dgm:cxn modelId="{F103562F-38CE-42EF-9850-B2ADF4BCD3F5}" type="presOf" srcId="{D806D945-2848-41EB-8728-16D291929CE9}" destId="{AE5A9D0D-3F5D-41C6-A561-3FF2BA8DA846}" srcOrd="0" destOrd="0" presId="urn:microsoft.com/office/officeart/2005/8/layout/orgChart1#1"/>
    <dgm:cxn modelId="{1CCF6A5D-A334-4FCD-AB01-92AF0868E26D}" srcId="{125C48AE-4357-4726-B8FA-2BA16C932E78}" destId="{D270B624-1E0D-4CDC-96AA-D867DF5E8377}" srcOrd="2" destOrd="0" parTransId="{8D1B4BBF-0C2D-411F-930A-193AC79652BA}" sibTransId="{BB6C195C-479D-4A62-8CB1-20963235EF9C}"/>
    <dgm:cxn modelId="{1569D05E-A64B-40B4-9FD5-A5EFCC06FE14}" type="presOf" srcId="{30C9BC17-3579-440B-9FBB-9CE77E1AA1B3}" destId="{9C25B878-2E9E-435A-8F4B-F5106938E126}" srcOrd="0" destOrd="0" presId="urn:microsoft.com/office/officeart/2005/8/layout/orgChart1#1"/>
    <dgm:cxn modelId="{1C5FBD69-3333-4592-8B62-F223ECF5AB8B}" type="presOf" srcId="{D270B624-1E0D-4CDC-96AA-D867DF5E8377}" destId="{95435063-3AC5-48FC-A9B6-3C94234A69B7}" srcOrd="1" destOrd="0" presId="urn:microsoft.com/office/officeart/2005/8/layout/orgChart1#1"/>
    <dgm:cxn modelId="{01E0884E-97AC-4192-9F29-AAFE95C0E29B}" type="presOf" srcId="{D806D945-2848-41EB-8728-16D291929CE9}" destId="{BBBDC772-E844-40A0-84D4-4D2B3E85AF75}" srcOrd="1" destOrd="0" presId="urn:microsoft.com/office/officeart/2005/8/layout/orgChart1#1"/>
    <dgm:cxn modelId="{FC039574-492B-4F7D-BC90-425DA1181E90}" srcId="{125C48AE-4357-4726-B8FA-2BA16C932E78}" destId="{D806D945-2848-41EB-8728-16D291929CE9}" srcOrd="3" destOrd="0" parTransId="{BF749600-7531-492E-97FA-D0B9BD20A20B}" sibTransId="{4D6E15D6-0803-4039-9312-7BD9FC1956ED}"/>
    <dgm:cxn modelId="{176AC77B-2AA2-46EB-ABA6-2E094CA7EF50}" type="presOf" srcId="{C5E4517A-6840-4E25-BE2F-BCD3A3375C0E}" destId="{B7D90C91-CF1C-4DA0-BBAD-AEB5F6B7D28A}" srcOrd="0" destOrd="0" presId="urn:microsoft.com/office/officeart/2005/8/layout/orgChart1#1"/>
    <dgm:cxn modelId="{2B34AB81-1D57-4A5D-B338-F46A86A42EAA}" type="presOf" srcId="{125C48AE-4357-4726-B8FA-2BA16C932E78}" destId="{3D344C12-BEF8-4CB0-9BF0-B13281DB3524}" srcOrd="0" destOrd="0" presId="urn:microsoft.com/office/officeart/2005/8/layout/orgChart1#1"/>
    <dgm:cxn modelId="{0D2F4595-D72B-4AA6-9460-3FCF17F56063}" type="presOf" srcId="{FC25ADA1-29D9-4884-B47E-1D129CB2DF8F}" destId="{F7EBE4CE-080E-41C0-839F-3294E6AA9C38}" srcOrd="0" destOrd="0" presId="urn:microsoft.com/office/officeart/2005/8/layout/orgChart1#1"/>
    <dgm:cxn modelId="{0BA9C6A5-6FC8-4F04-A7DB-708A13F33F2B}" type="presOf" srcId="{D270B624-1E0D-4CDC-96AA-D867DF5E8377}" destId="{1D087B49-6EA2-46E8-8427-7DE53D421B7B}" srcOrd="0" destOrd="0" presId="urn:microsoft.com/office/officeart/2005/8/layout/orgChart1#1"/>
    <dgm:cxn modelId="{54DEBFA7-2D2B-4DBE-B263-D5FE143DF225}" type="presOf" srcId="{66EEFB8A-670D-4D1A-8214-B2C528BBD8BD}" destId="{330F210B-6674-49D0-A4D2-9E985943914A}" srcOrd="0" destOrd="0" presId="urn:microsoft.com/office/officeart/2005/8/layout/orgChart1#1"/>
    <dgm:cxn modelId="{527906AF-E6C1-4AE0-82B7-05806D7663B6}" type="presOf" srcId="{30C9BC17-3579-440B-9FBB-9CE77E1AA1B3}" destId="{22BD1F3A-91DC-4E6E-A24E-B241A90FDBDE}" srcOrd="1" destOrd="0" presId="urn:microsoft.com/office/officeart/2005/8/layout/orgChart1#1"/>
    <dgm:cxn modelId="{315B60AF-84CB-485D-A7F8-B0B85629EA74}" type="presOf" srcId="{942EB016-B967-43D5-B37D-C38817B0F29B}" destId="{8C3EB215-65BA-4224-8B9C-10E5C4C3694C}" srcOrd="0" destOrd="0" presId="urn:microsoft.com/office/officeart/2005/8/layout/orgChart1#1"/>
    <dgm:cxn modelId="{3C266CB8-BE09-45A4-A2CD-F984536A877D}" srcId="{125C48AE-4357-4726-B8FA-2BA16C932E78}" destId="{30C9BC17-3579-440B-9FBB-9CE77E1AA1B3}" srcOrd="0" destOrd="0" parTransId="{C5E4517A-6840-4E25-BE2F-BCD3A3375C0E}" sibTransId="{867C0B89-4B92-4A4E-828E-675BD4433FBB}"/>
    <dgm:cxn modelId="{AEE613D8-196F-4902-85DE-F6B7CF96FDD9}" type="presOf" srcId="{66EEFB8A-670D-4D1A-8214-B2C528BBD8BD}" destId="{2CB1381A-71CD-49D9-9B56-6AFF859700BA}" srcOrd="1" destOrd="0" presId="urn:microsoft.com/office/officeart/2005/8/layout/orgChart1#1"/>
    <dgm:cxn modelId="{3D4D6EE0-1062-47D8-9B26-492F38286DEB}" srcId="{942EB016-B967-43D5-B37D-C38817B0F29B}" destId="{125C48AE-4357-4726-B8FA-2BA16C932E78}" srcOrd="0" destOrd="0" parTransId="{55F32CDB-6232-4755-8129-D2461E9816EA}" sibTransId="{A738DC27-FDB0-4DDB-A153-2611E4D01D87}"/>
    <dgm:cxn modelId="{07225DEF-1F8C-4F37-BB72-B0DB9C78177A}" type="presOf" srcId="{125C48AE-4357-4726-B8FA-2BA16C932E78}" destId="{380958BF-80DD-47EC-A085-02D0E150A662}" srcOrd="1" destOrd="0" presId="urn:microsoft.com/office/officeart/2005/8/layout/orgChart1#1"/>
    <dgm:cxn modelId="{47213CF3-F014-4572-B444-7C0CA8A09EF7}" srcId="{125C48AE-4357-4726-B8FA-2BA16C932E78}" destId="{66EEFB8A-670D-4D1A-8214-B2C528BBD8BD}" srcOrd="1" destOrd="0" parTransId="{FC25ADA1-29D9-4884-B47E-1D129CB2DF8F}" sibTransId="{44815633-BB66-49A4-B12B-787E2450DE1B}"/>
    <dgm:cxn modelId="{D70C0FF6-64F1-424F-AB52-A0E9DC636F91}" type="presOf" srcId="{BF749600-7531-492E-97FA-D0B9BD20A20B}" destId="{F0B00FFA-07E9-48A7-9FD9-C40E6E630C74}" srcOrd="0" destOrd="0" presId="urn:microsoft.com/office/officeart/2005/8/layout/orgChart1#1"/>
    <dgm:cxn modelId="{83C9823A-C21A-47BA-94AD-095A623A06C0}" type="presParOf" srcId="{8C3EB215-65BA-4224-8B9C-10E5C4C3694C}" destId="{A1FD371A-6E9F-43DC-BC2C-CB87F44B1613}" srcOrd="0" destOrd="0" presId="urn:microsoft.com/office/officeart/2005/8/layout/orgChart1#1"/>
    <dgm:cxn modelId="{ECDB27EE-4E80-477D-BC40-77154B473972}" type="presParOf" srcId="{A1FD371A-6E9F-43DC-BC2C-CB87F44B1613}" destId="{785DECA8-5985-4895-95CA-72679CA5EC68}" srcOrd="0" destOrd="0" presId="urn:microsoft.com/office/officeart/2005/8/layout/orgChart1#1"/>
    <dgm:cxn modelId="{29BE50DA-0DAF-49C7-A9F7-DAA500CD5179}" type="presParOf" srcId="{785DECA8-5985-4895-95CA-72679CA5EC68}" destId="{3D344C12-BEF8-4CB0-9BF0-B13281DB3524}" srcOrd="0" destOrd="0" presId="urn:microsoft.com/office/officeart/2005/8/layout/orgChart1#1"/>
    <dgm:cxn modelId="{0B62C09D-B553-4161-9114-8F1EF27FA64E}" type="presParOf" srcId="{785DECA8-5985-4895-95CA-72679CA5EC68}" destId="{380958BF-80DD-47EC-A085-02D0E150A662}" srcOrd="1" destOrd="0" presId="urn:microsoft.com/office/officeart/2005/8/layout/orgChart1#1"/>
    <dgm:cxn modelId="{128AFB08-F721-4FCD-83BF-02A66E34B73E}" type="presParOf" srcId="{A1FD371A-6E9F-43DC-BC2C-CB87F44B1613}" destId="{1AF6F716-3EE4-43AC-AC81-3CABABA0D47E}" srcOrd="1" destOrd="0" presId="urn:microsoft.com/office/officeart/2005/8/layout/orgChart1#1"/>
    <dgm:cxn modelId="{AAA4D5C4-CDD9-49DD-AA76-96DB25FDE929}" type="presParOf" srcId="{1AF6F716-3EE4-43AC-AC81-3CABABA0D47E}" destId="{B7D90C91-CF1C-4DA0-BBAD-AEB5F6B7D28A}" srcOrd="0" destOrd="0" presId="urn:microsoft.com/office/officeart/2005/8/layout/orgChart1#1"/>
    <dgm:cxn modelId="{106E2576-335C-4F87-ABE3-94AA0BF0D382}" type="presParOf" srcId="{1AF6F716-3EE4-43AC-AC81-3CABABA0D47E}" destId="{A894BB48-DA02-4BF5-8A73-2B4D6BE66272}" srcOrd="1" destOrd="0" presId="urn:microsoft.com/office/officeart/2005/8/layout/orgChart1#1"/>
    <dgm:cxn modelId="{427476C7-E397-449E-BFF9-AEFDD1B4106C}" type="presParOf" srcId="{A894BB48-DA02-4BF5-8A73-2B4D6BE66272}" destId="{98C74C46-8924-47DB-B4E0-523EA92B433C}" srcOrd="0" destOrd="0" presId="urn:microsoft.com/office/officeart/2005/8/layout/orgChart1#1"/>
    <dgm:cxn modelId="{3CCF2F38-AFCE-47FB-BE4E-E9C0D5F5C98D}" type="presParOf" srcId="{98C74C46-8924-47DB-B4E0-523EA92B433C}" destId="{9C25B878-2E9E-435A-8F4B-F5106938E126}" srcOrd="0" destOrd="0" presId="urn:microsoft.com/office/officeart/2005/8/layout/orgChart1#1"/>
    <dgm:cxn modelId="{99022E00-96C3-4507-9580-CE79E04D943D}" type="presParOf" srcId="{98C74C46-8924-47DB-B4E0-523EA92B433C}" destId="{22BD1F3A-91DC-4E6E-A24E-B241A90FDBDE}" srcOrd="1" destOrd="0" presId="urn:microsoft.com/office/officeart/2005/8/layout/orgChart1#1"/>
    <dgm:cxn modelId="{5F14EE49-4E43-4CC8-AB8C-425ABB2EF81D}" type="presParOf" srcId="{A894BB48-DA02-4BF5-8A73-2B4D6BE66272}" destId="{1905B0B4-6EC8-4967-80C5-EA8327E09B90}" srcOrd="1" destOrd="0" presId="urn:microsoft.com/office/officeart/2005/8/layout/orgChart1#1"/>
    <dgm:cxn modelId="{96636264-2A44-4796-BD00-9AA99B49675C}" type="presParOf" srcId="{A894BB48-DA02-4BF5-8A73-2B4D6BE66272}" destId="{A0C7D227-1723-479A-BE31-564A91841D08}" srcOrd="2" destOrd="0" presId="urn:microsoft.com/office/officeart/2005/8/layout/orgChart1#1"/>
    <dgm:cxn modelId="{1188CF6E-5DBE-4604-8BB9-3C64BFAE0F21}" type="presParOf" srcId="{1AF6F716-3EE4-43AC-AC81-3CABABA0D47E}" destId="{F7EBE4CE-080E-41C0-839F-3294E6AA9C38}" srcOrd="2" destOrd="0" presId="urn:microsoft.com/office/officeart/2005/8/layout/orgChart1#1"/>
    <dgm:cxn modelId="{A466BD09-81B3-4BB2-B69B-8726D666687C}" type="presParOf" srcId="{1AF6F716-3EE4-43AC-AC81-3CABABA0D47E}" destId="{EE2F2BD0-B32D-4E3D-8132-A7F937214FD6}" srcOrd="3" destOrd="0" presId="urn:microsoft.com/office/officeart/2005/8/layout/orgChart1#1"/>
    <dgm:cxn modelId="{F59D0A52-96BB-41D7-BC05-0FFE37FFEEDA}" type="presParOf" srcId="{EE2F2BD0-B32D-4E3D-8132-A7F937214FD6}" destId="{986CB144-97CE-4977-85C0-D916ADA1DFC9}" srcOrd="0" destOrd="0" presId="urn:microsoft.com/office/officeart/2005/8/layout/orgChart1#1"/>
    <dgm:cxn modelId="{B8D63C5D-FF55-4F4A-A6EB-F85D6C579D3D}" type="presParOf" srcId="{986CB144-97CE-4977-85C0-D916ADA1DFC9}" destId="{330F210B-6674-49D0-A4D2-9E985943914A}" srcOrd="0" destOrd="0" presId="urn:microsoft.com/office/officeart/2005/8/layout/orgChart1#1"/>
    <dgm:cxn modelId="{1EF9928E-EB69-49A6-93B2-471143A7DB84}" type="presParOf" srcId="{986CB144-97CE-4977-85C0-D916ADA1DFC9}" destId="{2CB1381A-71CD-49D9-9B56-6AFF859700BA}" srcOrd="1" destOrd="0" presId="urn:microsoft.com/office/officeart/2005/8/layout/orgChart1#1"/>
    <dgm:cxn modelId="{98ED198E-EA6B-4645-8F83-70D549319003}" type="presParOf" srcId="{EE2F2BD0-B32D-4E3D-8132-A7F937214FD6}" destId="{670A9356-179A-476D-8829-397FA65D0A25}" srcOrd="1" destOrd="0" presId="urn:microsoft.com/office/officeart/2005/8/layout/orgChart1#1"/>
    <dgm:cxn modelId="{80CB731A-5AAD-42F4-8A1C-85C022B4EAFE}" type="presParOf" srcId="{EE2F2BD0-B32D-4E3D-8132-A7F937214FD6}" destId="{B8E92D99-AFF3-430D-B12A-3A60CEFCA2F0}" srcOrd="2" destOrd="0" presId="urn:microsoft.com/office/officeart/2005/8/layout/orgChart1#1"/>
    <dgm:cxn modelId="{9F5A106D-DFA4-4EAF-9257-C4A2ABCF303B}" type="presParOf" srcId="{1AF6F716-3EE4-43AC-AC81-3CABABA0D47E}" destId="{AA0E32E9-B43D-4920-87D1-A6A5539F448C}" srcOrd="4" destOrd="0" presId="urn:microsoft.com/office/officeart/2005/8/layout/orgChart1#1"/>
    <dgm:cxn modelId="{F0152FE3-B1E9-4C10-B2F5-1410D22BD5CA}" type="presParOf" srcId="{1AF6F716-3EE4-43AC-AC81-3CABABA0D47E}" destId="{5BE0286A-AF96-4F37-B506-E16151E470B5}" srcOrd="5" destOrd="0" presId="urn:microsoft.com/office/officeart/2005/8/layout/orgChart1#1"/>
    <dgm:cxn modelId="{2641FB7A-325C-48EC-A25E-66397A0CCF27}" type="presParOf" srcId="{5BE0286A-AF96-4F37-B506-E16151E470B5}" destId="{B6E28D5E-4D6B-4C27-B90F-97E76F760D2F}" srcOrd="0" destOrd="0" presId="urn:microsoft.com/office/officeart/2005/8/layout/orgChart1#1"/>
    <dgm:cxn modelId="{654D5191-E7B9-40D8-964F-E337182A9D1A}" type="presParOf" srcId="{B6E28D5E-4D6B-4C27-B90F-97E76F760D2F}" destId="{1D087B49-6EA2-46E8-8427-7DE53D421B7B}" srcOrd="0" destOrd="0" presId="urn:microsoft.com/office/officeart/2005/8/layout/orgChart1#1"/>
    <dgm:cxn modelId="{41FEF228-ACB4-4104-8AC9-E9E0ED57E249}" type="presParOf" srcId="{B6E28D5E-4D6B-4C27-B90F-97E76F760D2F}" destId="{95435063-3AC5-48FC-A9B6-3C94234A69B7}" srcOrd="1" destOrd="0" presId="urn:microsoft.com/office/officeart/2005/8/layout/orgChart1#1"/>
    <dgm:cxn modelId="{42EA979B-340D-4724-AB0F-63BA45C0A3E8}" type="presParOf" srcId="{5BE0286A-AF96-4F37-B506-E16151E470B5}" destId="{7C51DB70-C05A-4F88-91A3-7C7421AC9739}" srcOrd="1" destOrd="0" presId="urn:microsoft.com/office/officeart/2005/8/layout/orgChart1#1"/>
    <dgm:cxn modelId="{795B1156-B15B-4EAE-99F3-398064EEA04D}" type="presParOf" srcId="{5BE0286A-AF96-4F37-B506-E16151E470B5}" destId="{ED95D4F4-2C29-47D6-B89B-29547E744751}" srcOrd="2" destOrd="0" presId="urn:microsoft.com/office/officeart/2005/8/layout/orgChart1#1"/>
    <dgm:cxn modelId="{F6A49586-AB90-4E61-AF3D-AFF437FC1D25}" type="presParOf" srcId="{1AF6F716-3EE4-43AC-AC81-3CABABA0D47E}" destId="{F0B00FFA-07E9-48A7-9FD9-C40E6E630C74}" srcOrd="6" destOrd="0" presId="urn:microsoft.com/office/officeart/2005/8/layout/orgChart1#1"/>
    <dgm:cxn modelId="{A0945427-B83F-4D7E-A109-A0F3E1ED755C}" type="presParOf" srcId="{1AF6F716-3EE4-43AC-AC81-3CABABA0D47E}" destId="{34EDF419-6DE7-4265-833C-A18C05862BA6}" srcOrd="7" destOrd="0" presId="urn:microsoft.com/office/officeart/2005/8/layout/orgChart1#1"/>
    <dgm:cxn modelId="{31482128-A19F-4A02-A723-6714C29C642B}" type="presParOf" srcId="{34EDF419-6DE7-4265-833C-A18C05862BA6}" destId="{42E97661-CDF7-47A0-91B2-DFFAD43FB15C}" srcOrd="0" destOrd="0" presId="urn:microsoft.com/office/officeart/2005/8/layout/orgChart1#1"/>
    <dgm:cxn modelId="{9B1311A5-4642-4DBC-B5CC-441BCAEAC87D}" type="presParOf" srcId="{42E97661-CDF7-47A0-91B2-DFFAD43FB15C}" destId="{AE5A9D0D-3F5D-41C6-A561-3FF2BA8DA846}" srcOrd="0" destOrd="0" presId="urn:microsoft.com/office/officeart/2005/8/layout/orgChart1#1"/>
    <dgm:cxn modelId="{D5B6D2A4-5CF6-40AF-97A7-CF5A55190E97}" type="presParOf" srcId="{42E97661-CDF7-47A0-91B2-DFFAD43FB15C}" destId="{BBBDC772-E844-40A0-84D4-4D2B3E85AF75}" srcOrd="1" destOrd="0" presId="urn:microsoft.com/office/officeart/2005/8/layout/orgChart1#1"/>
    <dgm:cxn modelId="{1625A817-90C7-4C9B-88FB-756CCFB627EA}" type="presParOf" srcId="{34EDF419-6DE7-4265-833C-A18C05862BA6}" destId="{7C6D998A-A4FA-4707-9585-8B427E2F2E08}" srcOrd="1" destOrd="0" presId="urn:microsoft.com/office/officeart/2005/8/layout/orgChart1#1"/>
    <dgm:cxn modelId="{B54044B0-F1F9-4F0E-A9A4-883E0A8C29EE}" type="presParOf" srcId="{34EDF419-6DE7-4265-833C-A18C05862BA6}" destId="{E3FD4A07-7F46-41D7-ABD3-58133ADBF251}" srcOrd="2" destOrd="0" presId="urn:microsoft.com/office/officeart/2005/8/layout/orgChart1#1"/>
    <dgm:cxn modelId="{9BF6A791-FF76-42FE-B37B-E39EE7607273}" type="presParOf" srcId="{A1FD371A-6E9F-43DC-BC2C-CB87F44B1613}" destId="{E691F32C-32CE-4AA0-B6D5-C4E4FAED4D2F}" srcOrd="2" destOrd="0" presId="urn:microsoft.com/office/officeart/2005/8/layout/orgChar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00FFA-07E9-48A7-9FD9-C40E6E630C74}">
      <dsp:nvSpPr>
        <dsp:cNvPr id="0" name=""/>
        <dsp:cNvSpPr/>
      </dsp:nvSpPr>
      <dsp:spPr>
        <a:xfrm>
          <a:off x="2862262" y="3299312"/>
          <a:ext cx="2241741" cy="259375"/>
        </a:xfrm>
        <a:custGeom>
          <a:avLst/>
          <a:gdLst/>
          <a:ahLst/>
          <a:cxnLst/>
          <a:rect l="0" t="0" r="0" b="0"/>
          <a:pathLst>
            <a:path>
              <a:moveTo>
                <a:pt x="0" y="0"/>
              </a:moveTo>
              <a:lnTo>
                <a:pt x="0" y="129687"/>
              </a:lnTo>
              <a:lnTo>
                <a:pt x="2241741" y="129687"/>
              </a:lnTo>
              <a:lnTo>
                <a:pt x="2241741"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A0E32E9-B43D-4920-87D1-A6A5539F448C}">
      <dsp:nvSpPr>
        <dsp:cNvPr id="0" name=""/>
        <dsp:cNvSpPr/>
      </dsp:nvSpPr>
      <dsp:spPr>
        <a:xfrm>
          <a:off x="2862262" y="3299312"/>
          <a:ext cx="747247" cy="259375"/>
        </a:xfrm>
        <a:custGeom>
          <a:avLst/>
          <a:gdLst/>
          <a:ahLst/>
          <a:cxnLst/>
          <a:rect l="0" t="0" r="0" b="0"/>
          <a:pathLst>
            <a:path>
              <a:moveTo>
                <a:pt x="0" y="0"/>
              </a:moveTo>
              <a:lnTo>
                <a:pt x="0" y="129687"/>
              </a:lnTo>
              <a:lnTo>
                <a:pt x="747247" y="129687"/>
              </a:lnTo>
              <a:lnTo>
                <a:pt x="747247"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7EBE4CE-080E-41C0-839F-3294E6AA9C38}">
      <dsp:nvSpPr>
        <dsp:cNvPr id="0" name=""/>
        <dsp:cNvSpPr/>
      </dsp:nvSpPr>
      <dsp:spPr>
        <a:xfrm>
          <a:off x="2115015" y="3299312"/>
          <a:ext cx="747247" cy="259375"/>
        </a:xfrm>
        <a:custGeom>
          <a:avLst/>
          <a:gdLst/>
          <a:ahLst/>
          <a:cxnLst/>
          <a:rect l="0" t="0" r="0" b="0"/>
          <a:pathLst>
            <a:path>
              <a:moveTo>
                <a:pt x="747247" y="0"/>
              </a:moveTo>
              <a:lnTo>
                <a:pt x="747247"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7D90C91-CF1C-4DA0-BBAD-AEB5F6B7D28A}">
      <dsp:nvSpPr>
        <dsp:cNvPr id="0" name=""/>
        <dsp:cNvSpPr/>
      </dsp:nvSpPr>
      <dsp:spPr>
        <a:xfrm>
          <a:off x="620520" y="3299312"/>
          <a:ext cx="2241741" cy="259375"/>
        </a:xfrm>
        <a:custGeom>
          <a:avLst/>
          <a:gdLst/>
          <a:ahLst/>
          <a:cxnLst/>
          <a:rect l="0" t="0" r="0" b="0"/>
          <a:pathLst>
            <a:path>
              <a:moveTo>
                <a:pt x="2241741" y="0"/>
              </a:moveTo>
              <a:lnTo>
                <a:pt x="2241741"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D344C12-BEF8-4CB0-9BF0-B13281DB3524}">
      <dsp:nvSpPr>
        <dsp:cNvPr id="0" name=""/>
        <dsp:cNvSpPr/>
      </dsp:nvSpPr>
      <dsp:spPr>
        <a:xfrm>
          <a:off x="2097779" y="2681753"/>
          <a:ext cx="1528966"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Händelsförlopp &amp; Analys</a:t>
          </a:r>
        </a:p>
      </dsp:txBody>
      <dsp:txXfrm>
        <a:off x="2097779" y="2681753"/>
        <a:ext cx="1528966" cy="617559"/>
      </dsp:txXfrm>
    </dsp:sp>
    <dsp:sp modelId="{9C25B878-2E9E-435A-8F4B-F5106938E126}">
      <dsp:nvSpPr>
        <dsp:cNvPr id="0" name=""/>
        <dsp:cNvSpPr/>
      </dsp:nvSpPr>
      <dsp:spPr>
        <a:xfrm>
          <a:off x="2961"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Intervjuer</a:t>
          </a:r>
        </a:p>
      </dsp:txBody>
      <dsp:txXfrm>
        <a:off x="2961" y="3558688"/>
        <a:ext cx="1235119" cy="617559"/>
      </dsp:txXfrm>
    </dsp:sp>
    <dsp:sp modelId="{330F210B-6674-49D0-A4D2-9E985943914A}">
      <dsp:nvSpPr>
        <dsp:cNvPr id="0" name=""/>
        <dsp:cNvSpPr/>
      </dsp:nvSpPr>
      <dsp:spPr>
        <a:xfrm>
          <a:off x="1497455"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Besök på plats </a:t>
          </a:r>
        </a:p>
      </dsp:txBody>
      <dsp:txXfrm>
        <a:off x="1497455" y="3558688"/>
        <a:ext cx="1235119" cy="617559"/>
      </dsp:txXfrm>
    </dsp:sp>
    <dsp:sp modelId="{1D087B49-6EA2-46E8-8427-7DE53D421B7B}">
      <dsp:nvSpPr>
        <dsp:cNvPr id="0" name=""/>
        <dsp:cNvSpPr/>
      </dsp:nvSpPr>
      <dsp:spPr>
        <a:xfrm>
          <a:off x="2991950"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Rapporter och dagböcker </a:t>
          </a:r>
        </a:p>
      </dsp:txBody>
      <dsp:txXfrm>
        <a:off x="2991950" y="3558688"/>
        <a:ext cx="1235119" cy="617559"/>
      </dsp:txXfrm>
    </dsp:sp>
    <dsp:sp modelId="{AE5A9D0D-3F5D-41C6-A561-3FF2BA8DA846}">
      <dsp:nvSpPr>
        <dsp:cNvPr id="0" name=""/>
        <dsp:cNvSpPr/>
      </dsp:nvSpPr>
      <dsp:spPr>
        <a:xfrm>
          <a:off x="4486444"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Enkäter</a:t>
          </a:r>
        </a:p>
      </dsp:txBody>
      <dsp:txXfrm>
        <a:off x="4486444" y="3558688"/>
        <a:ext cx="1235119" cy="61755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begPts" val="bCtr"/>
                        <dgm:param type="bendPt" val="end"/>
                        <dgm:param type="connRout" val="bend"/>
                        <dgm:param type="dim" val="1D"/>
                        <dgm:param type="endPts" val="tCtr"/>
                        <dgm:param type="endSty" val="noArr"/>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begPts" val="bCtr"/>
                            <dgm:param type="bendPt" val="end"/>
                            <dgm:param type="connRout" val="bend"/>
                            <dgm:param type="dim" val="1D"/>
                            <dgm:param type="endPts" val="tCtr"/>
                            <dgm:param type="endSty" val="noArr"/>
                          </dgm:alg>
                        </dgm:if>
                        <dgm:else name="Name40">
                          <dgm:choose name="Name41">
                            <dgm:if name="Name42" axis="par des" func="maxDepth" op="lte" val="1">
                              <dgm:choose name="Name43">
                                <dgm:if name="Name44" axis="par ch" ptType="node asst" func="cnt" op="gte" val="1">
                                  <dgm:alg type="conn">
                                    <dgm:param type="begPts" val="bCtr"/>
                                    <dgm:param type="connRout" val="bend"/>
                                    <dgm:param type="dim" val="1D"/>
                                    <dgm:param type="endPts" val="midL midR"/>
                                    <dgm:param type="endSty" val="noArr"/>
                                  </dgm:alg>
                                </dgm:if>
                                <dgm:else name="Name45">
                                  <dgm:alg type="conn">
                                    <dgm:param type="begPts" val="bCtr"/>
                                    <dgm:param type="connRout" val="bend"/>
                                    <dgm:param type="dim" val="1D"/>
                                    <dgm:param type="endPts" val="midL midR"/>
                                    <dgm:param type="endSty" val="noArr"/>
                                    <dgm:param type="srcNode" val="rootConnector"/>
                                  </dgm:alg>
                                </dgm:else>
                              </dgm:choose>
                            </dgm:if>
                            <dgm:else name="Name46">
                              <dgm:alg type="conn">
                                <dgm:param type="begPts" val="bCtr"/>
                                <dgm:param type="bendPt" val="end"/>
                                <dgm:param type="connRout" val="bend"/>
                                <dgm:param type="dim" val="1D"/>
                                <dgm:param type="endPts" val="tCtr"/>
                                <dgm:param type="endSty" val="noAr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begPts" val="bCtr"/>
                        <dgm:param type="connRout" val="bend"/>
                        <dgm:param type="dim" val="1D"/>
                        <dgm:param type="endPts" val="midL midR"/>
                        <dgm:param type="endSty" val="noAr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begPts" val="bCtr"/>
                                <dgm:param type="connRout" val="bend"/>
                                <dgm:param type="dim" val="1D"/>
                                <dgm:param type="endPts" val="midL midR"/>
                                <dgm:param type="endSty" val="noArr"/>
                              </dgm:alg>
                            </dgm:if>
                            <dgm:else name="Name55">
                              <dgm:alg type="conn">
                                <dgm:param type="begPts" val="bCtr"/>
                                <dgm:param type="connRout" val="bend"/>
                                <dgm:param type="dim" val="1D"/>
                                <dgm:param type="endPts" val="midL midR"/>
                                <dgm:param type="endSty" val="noArr"/>
                                <dgm:param type="srcNode" val="rootConnector1"/>
                              </dgm:alg>
                            </dgm:else>
                          </dgm:choose>
                        </dgm:if>
                        <dgm:else name="Name56">
                          <dgm:choose name="Name57">
                            <dgm:if name="Name58" axis="par ch" ptType="node asst" func="cnt" op="gte" val="1">
                              <dgm:alg type="conn">
                                <dgm:param type="begPts" val="bCtr"/>
                                <dgm:param type="connRout" val="bend"/>
                                <dgm:param type="dim" val="1D"/>
                                <dgm:param type="endPts" val="midL midR"/>
                                <dgm:param type="endSty" val="noArr"/>
                              </dgm:alg>
                            </dgm:if>
                            <dgm:else name="Name59">
                              <dgm:alg type="conn">
                                <dgm:param type="begPts" val="bCtr"/>
                                <dgm:param type="connRout" val="bend"/>
                                <dgm:param type="dim" val="1D"/>
                                <dgm:param type="endPts" val="midL midR"/>
                                <dgm:param type="endSty" val="noAr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begPts" val="bCtr"/>
                    <dgm:param type="connRout" val="bend"/>
                    <dgm:param type="dim" val="1D"/>
                    <dgm:param type="endPts" val="midL midR"/>
                    <dgm:param type="endSty" val="noAr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876148-B668-4B86-86EC-DA5667973B1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2FCC1D9-B7ED-4816-B9B3-565AE8077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836E992-552A-4AB9-A423-DBD6D6B75B3E}"/>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5" name="Platshållare för sidfot 4">
            <a:extLst>
              <a:ext uri="{FF2B5EF4-FFF2-40B4-BE49-F238E27FC236}">
                <a16:creationId xmlns:a16="http://schemas.microsoft.com/office/drawing/2014/main" id="{C9C96665-7497-444D-8384-01DC75FE62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7457AC9-6239-4840-B31B-EE29AE46156F}"/>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4126466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639FCF-B05B-4604-BCE2-ADD7D6A1934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B70A6CB-214A-4F54-AD4F-7BAA4D0C7E30}"/>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2F47712-A7EA-4A3D-B4E8-252AB6500968}"/>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5" name="Platshållare för sidfot 4">
            <a:extLst>
              <a:ext uri="{FF2B5EF4-FFF2-40B4-BE49-F238E27FC236}">
                <a16:creationId xmlns:a16="http://schemas.microsoft.com/office/drawing/2014/main" id="{E07758EA-E1D4-460F-AA20-3912F478DA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8A2DFC1-DC52-464F-9027-4FA26EE2B74C}"/>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245469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5FDD77CC-9DDC-419D-91C1-9213959AE53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6272589-6DA0-4F31-89B9-8F54E71F0804}"/>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F85858E-16DC-4CA4-B4D8-AA7E82FA8801}"/>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5" name="Platshållare för sidfot 4">
            <a:extLst>
              <a:ext uri="{FF2B5EF4-FFF2-40B4-BE49-F238E27FC236}">
                <a16:creationId xmlns:a16="http://schemas.microsoft.com/office/drawing/2014/main" id="{A2F19377-47AB-4B01-863F-5827C55B8FF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0B94AD3-3C21-4AD2-BFBE-0E51ED66344E}"/>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3591487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 och Outr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68419-94D7-E660-6CBF-D8EFEFD22BDC}"/>
              </a:ext>
            </a:extLst>
          </p:cNvPr>
          <p:cNvPicPr>
            <a:picLocks noChangeAspect="1"/>
          </p:cNvPicPr>
          <p:nvPr userDrawn="1"/>
        </p:nvPicPr>
        <p:blipFill>
          <a:blip r:embed="rId2"/>
          <a:stretch>
            <a:fillRect/>
          </a:stretch>
        </p:blipFill>
        <p:spPr>
          <a:xfrm>
            <a:off x="4429026" y="5661247"/>
            <a:ext cx="3333947" cy="958510"/>
          </a:xfrm>
          <a:prstGeom prst="rect">
            <a:avLst/>
          </a:prstGeom>
        </p:spPr>
      </p:pic>
      <p:sp>
        <p:nvSpPr>
          <p:cNvPr id="8" name="Title 7">
            <a:extLst>
              <a:ext uri="{FF2B5EF4-FFF2-40B4-BE49-F238E27FC236}">
                <a16:creationId xmlns:a16="http://schemas.microsoft.com/office/drawing/2014/main" id="{C76E3F83-DB9B-4AE2-0826-F6E99F0E74D8}"/>
              </a:ext>
            </a:extLst>
          </p:cNvPr>
          <p:cNvSpPr>
            <a:spLocks noGrp="1"/>
          </p:cNvSpPr>
          <p:nvPr>
            <p:ph type="title" hasCustomPrompt="1"/>
          </p:nvPr>
        </p:nvSpPr>
        <p:spPr>
          <a:xfrm>
            <a:off x="1434889" y="1879217"/>
            <a:ext cx="9322223" cy="1419608"/>
          </a:xfrm>
          <a:prstGeom prst="rect">
            <a:avLst/>
          </a:prstGeom>
        </p:spPr>
        <p:txBody>
          <a:bodyPr/>
          <a:lstStyle>
            <a:lvl1pPr algn="ctr">
              <a:defRPr>
                <a:solidFill>
                  <a:schemeClr val="tx1">
                    <a:lumMod val="85000"/>
                    <a:lumOff val="15000"/>
                  </a:schemeClr>
                </a:solidFill>
              </a:defRPr>
            </a:lvl1pPr>
          </a:lstStyle>
          <a:p>
            <a:r>
              <a:rPr lang="en-GB" dirty="0"/>
              <a:t>Rubrik </a:t>
            </a:r>
            <a:r>
              <a:rPr lang="en-GB" dirty="0" err="1"/>
              <a:t>på</a:t>
            </a:r>
            <a:r>
              <a:rPr lang="en-GB" dirty="0"/>
              <a:t> presentation för intro </a:t>
            </a:r>
            <a:r>
              <a:rPr lang="en-GB" dirty="0" err="1"/>
              <a:t>eller</a:t>
            </a:r>
            <a:r>
              <a:rPr lang="en-GB" dirty="0"/>
              <a:t> </a:t>
            </a:r>
            <a:r>
              <a:rPr lang="en-GB" dirty="0" err="1"/>
              <a:t>avsked</a:t>
            </a:r>
            <a:r>
              <a:rPr lang="en-GB" dirty="0"/>
              <a:t> för outro</a:t>
            </a:r>
            <a:endParaRPr lang="en-SE" dirty="0"/>
          </a:p>
        </p:txBody>
      </p:sp>
      <p:sp>
        <p:nvSpPr>
          <p:cNvPr id="10" name="Text Placeholder 9">
            <a:extLst>
              <a:ext uri="{FF2B5EF4-FFF2-40B4-BE49-F238E27FC236}">
                <a16:creationId xmlns:a16="http://schemas.microsoft.com/office/drawing/2014/main" id="{90231423-724C-0C7B-9360-4E10EFE5F7A2}"/>
              </a:ext>
            </a:extLst>
          </p:cNvPr>
          <p:cNvSpPr>
            <a:spLocks noGrp="1"/>
          </p:cNvSpPr>
          <p:nvPr>
            <p:ph type="body" sz="quarter" idx="11" hasCustomPrompt="1"/>
          </p:nvPr>
        </p:nvSpPr>
        <p:spPr>
          <a:xfrm>
            <a:off x="1433481" y="3559176"/>
            <a:ext cx="9325039" cy="589904"/>
          </a:xfrm>
        </p:spPr>
        <p:txBody>
          <a:bodyPr/>
          <a:lstStyle>
            <a:lvl1pPr marL="0" indent="0" algn="ctr">
              <a:buNone/>
              <a:defRPr i="0">
                <a:solidFill>
                  <a:schemeClr val="tx1">
                    <a:lumMod val="75000"/>
                    <a:lumOff val="25000"/>
                  </a:schemeClr>
                </a:solidFill>
              </a:defRPr>
            </a:lvl1pPr>
          </a:lstStyle>
          <a:p>
            <a:pPr lvl="0"/>
            <a:r>
              <a:rPr lang="en-GB" dirty="0" err="1"/>
              <a:t>En</a:t>
            </a:r>
            <a:r>
              <a:rPr lang="en-GB" dirty="0"/>
              <a:t> subtitle </a:t>
            </a:r>
            <a:r>
              <a:rPr lang="en-GB" dirty="0" err="1"/>
              <a:t>som</a:t>
            </a:r>
            <a:r>
              <a:rPr lang="en-GB" dirty="0"/>
              <a:t> </a:t>
            </a:r>
            <a:r>
              <a:rPr lang="en-GB" dirty="0" err="1"/>
              <a:t>passar</a:t>
            </a:r>
            <a:r>
              <a:rPr lang="en-GB" dirty="0"/>
              <a:t> om </a:t>
            </a:r>
            <a:r>
              <a:rPr lang="en-GB" dirty="0" err="1"/>
              <a:t>nödvändigt</a:t>
            </a:r>
            <a:r>
              <a:rPr lang="en-GB" dirty="0"/>
              <a:t>.</a:t>
            </a:r>
          </a:p>
          <a:p>
            <a:pPr lvl="0"/>
            <a:r>
              <a:rPr lang="en-GB" dirty="0" err="1"/>
              <a:t>Inte</a:t>
            </a:r>
            <a:r>
              <a:rPr lang="en-GB" dirty="0"/>
              <a:t> </a:t>
            </a:r>
            <a:r>
              <a:rPr lang="en-GB" dirty="0" err="1"/>
              <a:t>mer</a:t>
            </a:r>
            <a:r>
              <a:rPr lang="en-GB" dirty="0"/>
              <a:t> </a:t>
            </a:r>
            <a:r>
              <a:rPr lang="en-GB" dirty="0" err="1"/>
              <a:t>än</a:t>
            </a:r>
            <a:r>
              <a:rPr lang="en-GB" dirty="0"/>
              <a:t> 2 </a:t>
            </a:r>
            <a:r>
              <a:rPr lang="en-GB" dirty="0" err="1"/>
              <a:t>rader</a:t>
            </a:r>
            <a:r>
              <a:rPr lang="en-GB" dirty="0"/>
              <a:t>.</a:t>
            </a:r>
            <a:endParaRPr lang="en-SE" dirty="0"/>
          </a:p>
        </p:txBody>
      </p:sp>
    </p:spTree>
    <p:extLst>
      <p:ext uri="{BB962C8B-B14F-4D97-AF65-F5344CB8AC3E}">
        <p14:creationId xmlns:p14="http://schemas.microsoft.com/office/powerpoint/2010/main" val="172611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0/70 text och bild Väns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5015880" y="-5245"/>
            <a:ext cx="7176121" cy="6858000"/>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371474" y="365125"/>
            <a:ext cx="4011989" cy="1312846"/>
          </a:xfrm>
          <a:prstGeom prst="rect">
            <a:avLst/>
          </a:prstGeom>
        </p:spPr>
        <p:txBody>
          <a:bodyPr vert="horz" lIns="0" tIns="0" rIns="0" bIns="0" rtlCol="0" anchor="b">
            <a:normAutofit/>
          </a:bodyPr>
          <a:lstStyle>
            <a:lvl1pPr>
              <a:defRPr lang="en-SE" sz="3200" dirty="0"/>
            </a:lvl1pPr>
          </a:lstStyle>
          <a:p>
            <a:pPr lvl="0"/>
            <a:r>
              <a:rPr lang="sv-SE" dirty="0"/>
              <a:t>Klicka för att lägga till rubrik</a:t>
            </a:r>
            <a:endParaRPr lang="en-SE" dirty="0"/>
          </a:p>
        </p:txBody>
      </p:sp>
      <p:sp>
        <p:nvSpPr>
          <p:cNvPr id="11" name="Text Placeholder 10">
            <a:extLst>
              <a:ext uri="{FF2B5EF4-FFF2-40B4-BE49-F238E27FC236}">
                <a16:creationId xmlns:a16="http://schemas.microsoft.com/office/drawing/2014/main" id="{34D82F41-6F65-6A5B-6DFA-61409B80E58B}"/>
              </a:ext>
            </a:extLst>
          </p:cNvPr>
          <p:cNvSpPr>
            <a:spLocks noGrp="1"/>
          </p:cNvSpPr>
          <p:nvPr>
            <p:ph type="body" sz="quarter" idx="18" hasCustomPrompt="1"/>
          </p:nvPr>
        </p:nvSpPr>
        <p:spPr>
          <a:xfrm>
            <a:off x="371466" y="1989138"/>
            <a:ext cx="4011622" cy="4176166"/>
          </a:xfrm>
        </p:spPr>
        <p:txBody>
          <a:bodyPr/>
          <a:lstStyle/>
          <a:p>
            <a:pPr lvl="0"/>
            <a:r>
              <a:rPr lang="sv-SE" dirty="0"/>
              <a:t>Skriv text här</a:t>
            </a:r>
          </a:p>
          <a:p>
            <a:pPr lvl="1"/>
            <a:r>
              <a:rPr lang="sv-SE" dirty="0"/>
              <a:t>Nivå två</a:t>
            </a:r>
          </a:p>
          <a:p>
            <a:pPr lvl="2"/>
            <a:r>
              <a:rPr lang="sv-SE" dirty="0"/>
              <a:t>Nivå tre</a:t>
            </a:r>
          </a:p>
        </p:txBody>
      </p:sp>
      <p:sp>
        <p:nvSpPr>
          <p:cNvPr id="10" name="Date Placeholder 9">
            <a:extLst>
              <a:ext uri="{FF2B5EF4-FFF2-40B4-BE49-F238E27FC236}">
                <a16:creationId xmlns:a16="http://schemas.microsoft.com/office/drawing/2014/main" id="{F652BC19-1530-3A0B-21CF-A57F546459E5}"/>
              </a:ext>
            </a:extLst>
          </p:cNvPr>
          <p:cNvSpPr>
            <a:spLocks noGrp="1"/>
          </p:cNvSpPr>
          <p:nvPr>
            <p:ph type="dt" sz="half" idx="19"/>
          </p:nvPr>
        </p:nvSpPr>
        <p:spPr/>
        <p:txBody>
          <a:bodyPr/>
          <a:lstStyle/>
          <a:p>
            <a:fld id="{E92DBD49-BAFF-A24C-B8B6-158BA533C7F5}" type="datetime1">
              <a:rPr lang="sv-SE" smtClean="0"/>
              <a:t>2024-09-01</a:t>
            </a:fld>
            <a:endParaRPr lang="en-SE" dirty="0"/>
          </a:p>
        </p:txBody>
      </p:sp>
      <p:pic>
        <p:nvPicPr>
          <p:cNvPr id="2" name="Picture 1">
            <a:extLst>
              <a:ext uri="{FF2B5EF4-FFF2-40B4-BE49-F238E27FC236}">
                <a16:creationId xmlns:a16="http://schemas.microsoft.com/office/drawing/2014/main" id="{AF07A434-8372-C0AE-9FFC-7E09F4EA332C}"/>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3830146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0/50 text och bild Väns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6467475" y="-5245"/>
            <a:ext cx="5724525" cy="6858000"/>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371475" y="674312"/>
            <a:ext cx="5724524" cy="1325563"/>
          </a:xfrm>
          <a:prstGeom prst="rect">
            <a:avLst/>
          </a:prstGeom>
        </p:spPr>
        <p:txBody>
          <a:bodyPr vert="horz" lIns="0" tIns="0" rIns="0" bIns="0" rtlCol="0" anchor="b">
            <a:normAutofit/>
          </a:bodyPr>
          <a:lstStyle>
            <a:lvl1pPr>
              <a:defRPr lang="en-SE" dirty="0"/>
            </a:lvl1pPr>
          </a:lstStyle>
          <a:p>
            <a:pPr lvl="0"/>
            <a:r>
              <a:rPr lang="sv-SE" dirty="0"/>
              <a:t>Klicka för att lägga till rubrik</a:t>
            </a:r>
            <a:endParaRPr lang="en-SE" dirty="0"/>
          </a:p>
        </p:txBody>
      </p:sp>
      <p:sp>
        <p:nvSpPr>
          <p:cNvPr id="5" name="Date Placeholder 4">
            <a:extLst>
              <a:ext uri="{FF2B5EF4-FFF2-40B4-BE49-F238E27FC236}">
                <a16:creationId xmlns:a16="http://schemas.microsoft.com/office/drawing/2014/main" id="{F8724A39-CA76-CD72-EC6C-42FC30A0D8D6}"/>
              </a:ext>
            </a:extLst>
          </p:cNvPr>
          <p:cNvSpPr>
            <a:spLocks noGrp="1"/>
          </p:cNvSpPr>
          <p:nvPr>
            <p:ph type="dt" sz="half" idx="15"/>
          </p:nvPr>
        </p:nvSpPr>
        <p:spPr/>
        <p:txBody>
          <a:bodyPr/>
          <a:lstStyle/>
          <a:p>
            <a:fld id="{F4A7D524-EFF6-8D4E-962B-408F2A64CE9A}" type="datetime1">
              <a:rPr lang="sv-SE" smtClean="0"/>
              <a:t>2024-09-01</a:t>
            </a:fld>
            <a:endParaRPr lang="en-SE"/>
          </a:p>
        </p:txBody>
      </p:sp>
      <p:sp>
        <p:nvSpPr>
          <p:cNvPr id="6" name="Footer Placeholder 5">
            <a:extLst>
              <a:ext uri="{FF2B5EF4-FFF2-40B4-BE49-F238E27FC236}">
                <a16:creationId xmlns:a16="http://schemas.microsoft.com/office/drawing/2014/main" id="{3B57CFEA-C21C-0507-2E24-C574E3EBC71F}"/>
              </a:ext>
            </a:extLst>
          </p:cNvPr>
          <p:cNvSpPr>
            <a:spLocks noGrp="1"/>
          </p:cNvSpPr>
          <p:nvPr>
            <p:ph type="ftr" sz="quarter" idx="16"/>
          </p:nvPr>
        </p:nvSpPr>
        <p:spPr>
          <a:xfrm>
            <a:off x="3493998" y="6492873"/>
            <a:ext cx="2602002" cy="148012"/>
          </a:xfrm>
        </p:spPr>
        <p:txBody>
          <a:bodyPr/>
          <a:lstStyle/>
          <a:p>
            <a:r>
              <a:rPr lang="en-GB"/>
              <a:t>Allmän presentation</a:t>
            </a:r>
            <a:endParaRPr lang="en-SE"/>
          </a:p>
        </p:txBody>
      </p:sp>
      <p:sp>
        <p:nvSpPr>
          <p:cNvPr id="11" name="Text Placeholder 10">
            <a:extLst>
              <a:ext uri="{FF2B5EF4-FFF2-40B4-BE49-F238E27FC236}">
                <a16:creationId xmlns:a16="http://schemas.microsoft.com/office/drawing/2014/main" id="{EE58E879-2634-E10F-00C2-36A73BBA949F}"/>
              </a:ext>
            </a:extLst>
          </p:cNvPr>
          <p:cNvSpPr>
            <a:spLocks noGrp="1"/>
          </p:cNvSpPr>
          <p:nvPr>
            <p:ph type="body" sz="quarter" idx="18" hasCustomPrompt="1"/>
          </p:nvPr>
        </p:nvSpPr>
        <p:spPr>
          <a:xfrm>
            <a:off x="371475" y="2157125"/>
            <a:ext cx="5724525" cy="4026564"/>
          </a:xfrm>
        </p:spPr>
        <p:txBody>
          <a:bodyPr/>
          <a:lstStyle/>
          <a:p>
            <a:pPr lvl="0"/>
            <a:r>
              <a:rPr lang="sv-SE" dirty="0"/>
              <a:t>Skriv text här</a:t>
            </a:r>
          </a:p>
          <a:p>
            <a:pPr lvl="1"/>
            <a:r>
              <a:rPr lang="sv-SE" dirty="0"/>
              <a:t>Nivå två</a:t>
            </a:r>
          </a:p>
          <a:p>
            <a:pPr lvl="2"/>
            <a:r>
              <a:rPr lang="sv-SE" dirty="0"/>
              <a:t>Nivå tre</a:t>
            </a:r>
          </a:p>
        </p:txBody>
      </p:sp>
      <p:pic>
        <p:nvPicPr>
          <p:cNvPr id="4" name="Picture 3">
            <a:extLst>
              <a:ext uri="{FF2B5EF4-FFF2-40B4-BE49-F238E27FC236}">
                <a16:creationId xmlns:a16="http://schemas.microsoft.com/office/drawing/2014/main" id="{ED6B446C-37D8-DC9E-5242-3D6C4C677201}"/>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3947152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0/50 text och bild Hög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0" y="1"/>
            <a:ext cx="5724524" cy="6852754"/>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6096001" y="663277"/>
            <a:ext cx="5724524" cy="1325563"/>
          </a:xfrm>
          <a:prstGeom prst="rect">
            <a:avLst/>
          </a:prstGeom>
        </p:spPr>
        <p:txBody>
          <a:bodyPr/>
          <a:lstStyle>
            <a:lvl1pPr>
              <a:defRPr lang="en-GB" sz="4400" b="1" kern="1200" dirty="0">
                <a:solidFill>
                  <a:schemeClr val="tx1">
                    <a:lumMod val="85000"/>
                    <a:lumOff val="15000"/>
                  </a:schemeClr>
                </a:solidFill>
                <a:latin typeface="+mj-lt"/>
                <a:ea typeface="+mj-ea"/>
                <a:cs typeface="+mj-cs"/>
              </a:defRPr>
            </a:lvl1pPr>
          </a:lstStyle>
          <a:p>
            <a:r>
              <a:rPr lang="sv-SE" dirty="0"/>
              <a:t>Klicka för att lägga till rubrik</a:t>
            </a:r>
            <a:endParaRPr lang="en-SE" dirty="0"/>
          </a:p>
        </p:txBody>
      </p:sp>
      <p:sp>
        <p:nvSpPr>
          <p:cNvPr id="8" name="Slide Number Placeholder 7">
            <a:extLst>
              <a:ext uri="{FF2B5EF4-FFF2-40B4-BE49-F238E27FC236}">
                <a16:creationId xmlns:a16="http://schemas.microsoft.com/office/drawing/2014/main" id="{C22D6BB5-F509-BD4B-A076-7055CD0CFEA3}"/>
              </a:ext>
            </a:extLst>
          </p:cNvPr>
          <p:cNvSpPr>
            <a:spLocks noGrp="1"/>
          </p:cNvSpPr>
          <p:nvPr>
            <p:ph type="sldNum" sz="quarter" idx="17"/>
          </p:nvPr>
        </p:nvSpPr>
        <p:spPr/>
        <p:txBody>
          <a:bodyPr/>
          <a:lstStyle/>
          <a:p>
            <a:r>
              <a:rPr lang="en-SE"/>
              <a:t>Sid </a:t>
            </a:r>
            <a:fld id="{054250FC-83A4-F942-90E8-BB58DCDC9433}" type="slidenum">
              <a:rPr lang="en-SE" smtClean="0"/>
              <a:pPr/>
              <a:t>‹#›</a:t>
            </a:fld>
            <a:endParaRPr lang="en-SE"/>
          </a:p>
        </p:txBody>
      </p:sp>
      <p:sp>
        <p:nvSpPr>
          <p:cNvPr id="11" name="Text Placeholder 10">
            <a:extLst>
              <a:ext uri="{FF2B5EF4-FFF2-40B4-BE49-F238E27FC236}">
                <a16:creationId xmlns:a16="http://schemas.microsoft.com/office/drawing/2014/main" id="{D57095A3-B0B8-1CEF-8ADE-5897E8E6262C}"/>
              </a:ext>
            </a:extLst>
          </p:cNvPr>
          <p:cNvSpPr>
            <a:spLocks noGrp="1"/>
          </p:cNvSpPr>
          <p:nvPr>
            <p:ph type="body" sz="quarter" idx="18" hasCustomPrompt="1"/>
          </p:nvPr>
        </p:nvSpPr>
        <p:spPr>
          <a:xfrm>
            <a:off x="6096000" y="2186566"/>
            <a:ext cx="5724525" cy="4008158"/>
          </a:xfrm>
        </p:spPr>
        <p:txBody>
          <a:bodyPr/>
          <a:lstStyle/>
          <a:p>
            <a:pPr lvl="0"/>
            <a:r>
              <a:rPr lang="sv-SE" dirty="0"/>
              <a:t>Skriv text här</a:t>
            </a:r>
          </a:p>
          <a:p>
            <a:pPr lvl="1"/>
            <a:r>
              <a:rPr lang="sv-SE" dirty="0"/>
              <a:t>Nivå två</a:t>
            </a:r>
          </a:p>
          <a:p>
            <a:pPr lvl="2"/>
            <a:r>
              <a:rPr lang="sv-SE" dirty="0"/>
              <a:t>Nivå tre</a:t>
            </a:r>
          </a:p>
        </p:txBody>
      </p:sp>
      <p:pic>
        <p:nvPicPr>
          <p:cNvPr id="3" name="Picture 2">
            <a:extLst>
              <a:ext uri="{FF2B5EF4-FFF2-40B4-BE49-F238E27FC236}">
                <a16:creationId xmlns:a16="http://schemas.microsoft.com/office/drawing/2014/main" id="{B5A1017A-A599-F904-3991-D7C2B2C6B3F7}"/>
              </a:ext>
            </a:extLst>
          </p:cNvPr>
          <p:cNvPicPr>
            <a:picLocks noChangeAspect="1"/>
          </p:cNvPicPr>
          <p:nvPr userDrawn="1"/>
        </p:nvPicPr>
        <p:blipFill>
          <a:blip r:embed="rId2"/>
          <a:stretch>
            <a:fillRect/>
          </a:stretch>
        </p:blipFill>
        <p:spPr>
          <a:xfrm>
            <a:off x="6902335" y="6311897"/>
            <a:ext cx="1639625" cy="465264"/>
          </a:xfrm>
          <a:prstGeom prst="rect">
            <a:avLst/>
          </a:prstGeom>
        </p:spPr>
      </p:pic>
    </p:spTree>
    <p:extLst>
      <p:ext uri="{BB962C8B-B14F-4D97-AF65-F5344CB8AC3E}">
        <p14:creationId xmlns:p14="http://schemas.microsoft.com/office/powerpoint/2010/main" val="1900284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0/50 text och 2 bil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6467475" y="-5245"/>
            <a:ext cx="5724525" cy="3434245"/>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371475" y="674312"/>
            <a:ext cx="5724524" cy="1325563"/>
          </a:xfrm>
          <a:prstGeom prst="rect">
            <a:avLst/>
          </a:prstGeom>
        </p:spPr>
        <p:txBody>
          <a:bodyPr vert="horz" lIns="0" tIns="0" rIns="0" bIns="0" rtlCol="0" anchor="b">
            <a:normAutofit/>
          </a:bodyPr>
          <a:lstStyle>
            <a:lvl1pPr>
              <a:defRPr lang="en-SE" dirty="0"/>
            </a:lvl1pPr>
          </a:lstStyle>
          <a:p>
            <a:pPr lvl="0"/>
            <a:r>
              <a:rPr lang="sv-SE" dirty="0"/>
              <a:t>Klicka för att lägga till rubrik</a:t>
            </a:r>
            <a:endParaRPr lang="en-SE" dirty="0"/>
          </a:p>
        </p:txBody>
      </p:sp>
      <p:sp>
        <p:nvSpPr>
          <p:cNvPr id="11" name="Text Placeholder 10">
            <a:extLst>
              <a:ext uri="{FF2B5EF4-FFF2-40B4-BE49-F238E27FC236}">
                <a16:creationId xmlns:a16="http://schemas.microsoft.com/office/drawing/2014/main" id="{EE58E879-2634-E10F-00C2-36A73BBA949F}"/>
              </a:ext>
            </a:extLst>
          </p:cNvPr>
          <p:cNvSpPr>
            <a:spLocks noGrp="1"/>
          </p:cNvSpPr>
          <p:nvPr>
            <p:ph type="body" sz="quarter" idx="18" hasCustomPrompt="1"/>
          </p:nvPr>
        </p:nvSpPr>
        <p:spPr>
          <a:xfrm>
            <a:off x="371475" y="2157125"/>
            <a:ext cx="5724525" cy="4026564"/>
          </a:xfrm>
        </p:spPr>
        <p:txBody>
          <a:bodyPr/>
          <a:lstStyle/>
          <a:p>
            <a:pPr lvl="0"/>
            <a:r>
              <a:rPr lang="sv-SE" dirty="0"/>
              <a:t>Skriv text här</a:t>
            </a:r>
          </a:p>
          <a:p>
            <a:pPr lvl="1"/>
            <a:r>
              <a:rPr lang="sv-SE" dirty="0"/>
              <a:t>Nivå två</a:t>
            </a:r>
          </a:p>
          <a:p>
            <a:pPr lvl="2"/>
            <a:r>
              <a:rPr lang="sv-SE" dirty="0"/>
              <a:t>Nivå tre</a:t>
            </a:r>
          </a:p>
        </p:txBody>
      </p:sp>
      <p:sp>
        <p:nvSpPr>
          <p:cNvPr id="2" name="Picture Placeholder 8">
            <a:extLst>
              <a:ext uri="{FF2B5EF4-FFF2-40B4-BE49-F238E27FC236}">
                <a16:creationId xmlns:a16="http://schemas.microsoft.com/office/drawing/2014/main" id="{A6450168-7B36-7B95-C825-62406F0CC32E}"/>
              </a:ext>
            </a:extLst>
          </p:cNvPr>
          <p:cNvSpPr>
            <a:spLocks noGrp="1"/>
          </p:cNvSpPr>
          <p:nvPr>
            <p:ph type="pic" sz="quarter" idx="19"/>
          </p:nvPr>
        </p:nvSpPr>
        <p:spPr>
          <a:xfrm>
            <a:off x="6467475" y="3423757"/>
            <a:ext cx="5724525" cy="3434244"/>
          </a:xfrm>
        </p:spPr>
        <p:txBody>
          <a:bodyPr/>
          <a:lstStyle>
            <a:lvl1pPr marL="0" indent="0">
              <a:buNone/>
              <a:defRPr/>
            </a:lvl1pPr>
          </a:lstStyle>
          <a:p>
            <a:r>
              <a:rPr lang="sv-SE"/>
              <a:t>Klicka på ikonen för att lägga till en bild</a:t>
            </a:r>
            <a:endParaRPr lang="en-SE" dirty="0"/>
          </a:p>
        </p:txBody>
      </p:sp>
      <p:sp>
        <p:nvSpPr>
          <p:cNvPr id="7" name="Date Placeholder 6">
            <a:extLst>
              <a:ext uri="{FF2B5EF4-FFF2-40B4-BE49-F238E27FC236}">
                <a16:creationId xmlns:a16="http://schemas.microsoft.com/office/drawing/2014/main" id="{12B37BA1-DC9A-9D51-4CA1-46BF397242FE}"/>
              </a:ext>
            </a:extLst>
          </p:cNvPr>
          <p:cNvSpPr>
            <a:spLocks noGrp="1"/>
          </p:cNvSpPr>
          <p:nvPr>
            <p:ph type="dt" sz="half" idx="20"/>
          </p:nvPr>
        </p:nvSpPr>
        <p:spPr/>
        <p:txBody>
          <a:bodyPr/>
          <a:lstStyle/>
          <a:p>
            <a:fld id="{DA808F4C-7962-E141-9419-A2F5DD5B4349}" type="datetime1">
              <a:rPr lang="sv-SE" smtClean="0"/>
              <a:t>2024-09-01</a:t>
            </a:fld>
            <a:endParaRPr lang="en-SE" dirty="0"/>
          </a:p>
        </p:txBody>
      </p:sp>
      <p:sp>
        <p:nvSpPr>
          <p:cNvPr id="8" name="Footer Placeholder 7">
            <a:extLst>
              <a:ext uri="{FF2B5EF4-FFF2-40B4-BE49-F238E27FC236}">
                <a16:creationId xmlns:a16="http://schemas.microsoft.com/office/drawing/2014/main" id="{795A152F-5124-5E57-E290-5D7283853973}"/>
              </a:ext>
            </a:extLst>
          </p:cNvPr>
          <p:cNvSpPr>
            <a:spLocks noGrp="1"/>
          </p:cNvSpPr>
          <p:nvPr>
            <p:ph type="ftr" sz="quarter" idx="21"/>
          </p:nvPr>
        </p:nvSpPr>
        <p:spPr>
          <a:xfrm>
            <a:off x="3493998" y="6492873"/>
            <a:ext cx="2602002" cy="148012"/>
          </a:xfrm>
        </p:spPr>
        <p:txBody>
          <a:bodyPr/>
          <a:lstStyle/>
          <a:p>
            <a:r>
              <a:rPr lang="en-GB"/>
              <a:t>Allmän presentation</a:t>
            </a:r>
            <a:endParaRPr lang="en-SE" dirty="0"/>
          </a:p>
        </p:txBody>
      </p:sp>
      <p:pic>
        <p:nvPicPr>
          <p:cNvPr id="4" name="Picture 3">
            <a:extLst>
              <a:ext uri="{FF2B5EF4-FFF2-40B4-BE49-F238E27FC236}">
                <a16:creationId xmlns:a16="http://schemas.microsoft.com/office/drawing/2014/main" id="{40A98716-7258-C457-D1AC-5BA77A529ACC}"/>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1463416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699928-5C61-4469-97AD-9E44CD80430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A9C6567-6491-465C-A15C-18CE230CF438}"/>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2730569-3184-432B-8AFA-572E1B85A984}"/>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5" name="Platshållare för sidfot 4">
            <a:extLst>
              <a:ext uri="{FF2B5EF4-FFF2-40B4-BE49-F238E27FC236}">
                <a16:creationId xmlns:a16="http://schemas.microsoft.com/office/drawing/2014/main" id="{2E6D16D2-03D1-45F2-9ED5-920C887CF9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444D72C-61AB-4045-87C3-396DF5D20275}"/>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325949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574E32-AADA-41BC-B303-72C824A7F98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A040110-2A71-46B7-9CE1-A06BF1E69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C0410508-7EBF-445E-A85F-DF20ACFF1A81}"/>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5" name="Platshållare för sidfot 4">
            <a:extLst>
              <a:ext uri="{FF2B5EF4-FFF2-40B4-BE49-F238E27FC236}">
                <a16:creationId xmlns:a16="http://schemas.microsoft.com/office/drawing/2014/main" id="{58C0B5B7-1811-43EB-93FA-D7E782B2FC7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CE646B4-284F-447F-9BC3-9F2FC7E8F40B}"/>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6057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D416F7-65B4-409D-A505-B16B0008852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19165C-1A42-4CF8-B02F-20723E904C90}"/>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352D5EE-C275-41F5-9C6A-B3E57FCFDAE5}"/>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EC428BD-2F50-461C-A2AF-60A17706DCBD}"/>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6" name="Platshållare för sidfot 5">
            <a:extLst>
              <a:ext uri="{FF2B5EF4-FFF2-40B4-BE49-F238E27FC236}">
                <a16:creationId xmlns:a16="http://schemas.microsoft.com/office/drawing/2014/main" id="{AE6571BF-A34F-4406-A441-7E0DF86A03E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4E3A792-925F-4CB3-8720-C62A898BEE28}"/>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40149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800402-DBD3-49D9-9139-D69456C80B7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19EB29A-51A6-400B-9D4F-6744B7DAD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C2C7F538-D6AF-4BC2-813F-BCF5B9321298}"/>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056ACBF-FA28-40C8-B901-E97FCA570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46688C94-2D85-45AE-B2AC-412F33B3AF41}"/>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B72E8D1-31AC-4BC9-998A-1AE709BDE1D4}"/>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8" name="Platshållare för sidfot 7">
            <a:extLst>
              <a:ext uri="{FF2B5EF4-FFF2-40B4-BE49-F238E27FC236}">
                <a16:creationId xmlns:a16="http://schemas.microsoft.com/office/drawing/2014/main" id="{07AE97A2-B57A-48CC-BD5D-D0D9E084DA1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EDBA644-57AF-4652-885A-EED8CADE4F1F}"/>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2090091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2A3C16-E5AE-4754-85FF-8033CF8BE48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68A928F-8505-4560-AD49-2487D2E5CCE2}"/>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4" name="Platshållare för sidfot 3">
            <a:extLst>
              <a:ext uri="{FF2B5EF4-FFF2-40B4-BE49-F238E27FC236}">
                <a16:creationId xmlns:a16="http://schemas.microsoft.com/office/drawing/2014/main" id="{E8B79F8F-BDEB-49D3-9691-6D988E57CD8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EF2FFA4-1B21-4881-9252-9AFE5FA980DB}"/>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3818938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F159F06-EBA6-4D02-9ABC-92B67A3A0341}"/>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3" name="Platshållare för sidfot 2">
            <a:extLst>
              <a:ext uri="{FF2B5EF4-FFF2-40B4-BE49-F238E27FC236}">
                <a16:creationId xmlns:a16="http://schemas.microsoft.com/office/drawing/2014/main" id="{250A2114-4ED1-426B-BAF5-238784F6F68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30BC394-D8E1-4094-92C3-C15E5F50FED7}"/>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158457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6B3408-39BF-4511-8CC8-210056BD2A2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D57F5-2C66-4E9A-BD14-BBA5245BF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FDF378A-8A1D-4050-9B04-736421211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12C5BA5-05C0-48B1-B4E0-5D81F4577C8F}"/>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6" name="Platshållare för sidfot 5">
            <a:extLst>
              <a:ext uri="{FF2B5EF4-FFF2-40B4-BE49-F238E27FC236}">
                <a16:creationId xmlns:a16="http://schemas.microsoft.com/office/drawing/2014/main" id="{8E0C6362-9656-4249-89CD-5C5DA9D4B1A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4D1EB95-0402-4CA2-99B5-8DCCE76BB491}"/>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65913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E4132-0090-4005-9BB2-44C1276E347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84E734A-C095-42E7-B48B-A6486CFC7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9358B217-DECE-4429-B1E1-B6E90A84D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57642985-8207-49D8-87F7-4E6C50DA3C62}"/>
              </a:ext>
            </a:extLst>
          </p:cNvPr>
          <p:cNvSpPr>
            <a:spLocks noGrp="1"/>
          </p:cNvSpPr>
          <p:nvPr>
            <p:ph type="dt" sz="half" idx="10"/>
          </p:nvPr>
        </p:nvSpPr>
        <p:spPr/>
        <p:txBody>
          <a:bodyPr/>
          <a:lstStyle/>
          <a:p>
            <a:fld id="{2A27DA1C-72C3-4C5A-86E1-A7F81E80429F}" type="datetimeFigureOut">
              <a:rPr lang="sv-SE" smtClean="0"/>
              <a:t>2024-09-01</a:t>
            </a:fld>
            <a:endParaRPr lang="sv-SE"/>
          </a:p>
        </p:txBody>
      </p:sp>
      <p:sp>
        <p:nvSpPr>
          <p:cNvPr id="6" name="Platshållare för sidfot 5">
            <a:extLst>
              <a:ext uri="{FF2B5EF4-FFF2-40B4-BE49-F238E27FC236}">
                <a16:creationId xmlns:a16="http://schemas.microsoft.com/office/drawing/2014/main" id="{427397A9-A107-48D7-8B61-6BCD7EB759C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6EBFCC0-35F0-4453-82AE-E8501B6C543B}"/>
              </a:ext>
            </a:extLst>
          </p:cNvPr>
          <p:cNvSpPr>
            <a:spLocks noGrp="1"/>
          </p:cNvSpPr>
          <p:nvPr>
            <p:ph type="sldNum" sz="quarter" idx="12"/>
          </p:nvPr>
        </p:nvSpPr>
        <p:spPr/>
        <p:txBody>
          <a:bodyPr/>
          <a:lstStyle/>
          <a:p>
            <a:fld id="{8E43939D-95B3-4619-9F74-3293208A38E6}" type="slidenum">
              <a:rPr lang="sv-SE" smtClean="0"/>
              <a:t>‹#›</a:t>
            </a:fld>
            <a:endParaRPr lang="sv-SE"/>
          </a:p>
        </p:txBody>
      </p:sp>
    </p:spTree>
    <p:extLst>
      <p:ext uri="{BB962C8B-B14F-4D97-AF65-F5344CB8AC3E}">
        <p14:creationId xmlns:p14="http://schemas.microsoft.com/office/powerpoint/2010/main" val="1574049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9AD7BB2-9FB7-43D4-BC65-4F702E6D2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3C8BF57-514A-4AC8-9FFC-5A04F73F80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DC93C29-3649-4408-AFC0-DE82A6893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7DA1C-72C3-4C5A-86E1-A7F81E80429F}" type="datetimeFigureOut">
              <a:rPr lang="sv-SE" smtClean="0"/>
              <a:t>2024-09-01</a:t>
            </a:fld>
            <a:endParaRPr lang="sv-SE"/>
          </a:p>
        </p:txBody>
      </p:sp>
      <p:sp>
        <p:nvSpPr>
          <p:cNvPr id="5" name="Platshållare för sidfot 4">
            <a:extLst>
              <a:ext uri="{FF2B5EF4-FFF2-40B4-BE49-F238E27FC236}">
                <a16:creationId xmlns:a16="http://schemas.microsoft.com/office/drawing/2014/main" id="{C84694DE-A0DE-4565-AA9A-774428DBD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82B3C0E6-48EC-4A73-8799-00AFC24C2B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3939D-95B3-4619-9F74-3293208A38E6}" type="slidenum">
              <a:rPr lang="sv-SE" smtClean="0"/>
              <a:t>‹#›</a:t>
            </a:fld>
            <a:endParaRPr lang="sv-SE"/>
          </a:p>
        </p:txBody>
      </p:sp>
    </p:spTree>
    <p:extLst>
      <p:ext uri="{BB962C8B-B14F-4D97-AF65-F5344CB8AC3E}">
        <p14:creationId xmlns:p14="http://schemas.microsoft.com/office/powerpoint/2010/main" val="1745161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4AE09-A291-2691-DACD-CE020E44E6B6}"/>
              </a:ext>
            </a:extLst>
          </p:cNvPr>
          <p:cNvSpPr>
            <a:spLocks noGrp="1"/>
          </p:cNvSpPr>
          <p:nvPr>
            <p:ph type="title"/>
          </p:nvPr>
        </p:nvSpPr>
        <p:spPr/>
        <p:txBody>
          <a:bodyPr>
            <a:normAutofit/>
          </a:bodyPr>
          <a:lstStyle/>
          <a:p>
            <a:r>
              <a:rPr lang="sv-SE" sz="6000" dirty="0"/>
              <a:t>Kustbevakningen</a:t>
            </a:r>
          </a:p>
        </p:txBody>
      </p:sp>
      <p:sp>
        <p:nvSpPr>
          <p:cNvPr id="4" name="Text Placeholder 3">
            <a:extLst>
              <a:ext uri="{FF2B5EF4-FFF2-40B4-BE49-F238E27FC236}">
                <a16:creationId xmlns:a16="http://schemas.microsoft.com/office/drawing/2014/main" id="{CCA49F9E-BAC1-DE54-8BFD-1265AA3903AB}"/>
              </a:ext>
            </a:extLst>
          </p:cNvPr>
          <p:cNvSpPr>
            <a:spLocks noGrp="1"/>
          </p:cNvSpPr>
          <p:nvPr>
            <p:ph type="body" sz="quarter" idx="11"/>
          </p:nvPr>
        </p:nvSpPr>
        <p:spPr/>
        <p:txBody>
          <a:bodyPr>
            <a:noAutofit/>
          </a:bodyPr>
          <a:lstStyle/>
          <a:p>
            <a:r>
              <a:rPr lang="sv-SE" sz="4000" i="0" dirty="0"/>
              <a:t>Operation Marco Polo</a:t>
            </a:r>
          </a:p>
        </p:txBody>
      </p:sp>
      <p:pic>
        <p:nvPicPr>
          <p:cNvPr id="6" name="Picture 5">
            <a:extLst>
              <a:ext uri="{FF2B5EF4-FFF2-40B4-BE49-F238E27FC236}">
                <a16:creationId xmlns:a16="http://schemas.microsoft.com/office/drawing/2014/main" id="{CF943708-B053-F0BE-02E5-4460ACC38CA5}"/>
              </a:ext>
            </a:extLst>
          </p:cNvPr>
          <p:cNvPicPr>
            <a:picLocks noChangeAspect="1"/>
          </p:cNvPicPr>
          <p:nvPr/>
        </p:nvPicPr>
        <p:blipFill rotWithShape="1">
          <a:blip r:embed="rId2"/>
          <a:srcRect l="58766" b="10551"/>
          <a:stretch/>
        </p:blipFill>
        <p:spPr>
          <a:xfrm>
            <a:off x="0" y="0"/>
            <a:ext cx="4312015" cy="6858000"/>
          </a:xfrm>
          <a:prstGeom prst="rect">
            <a:avLst/>
          </a:prstGeom>
        </p:spPr>
      </p:pic>
      <p:pic>
        <p:nvPicPr>
          <p:cNvPr id="7" name="Picture 6">
            <a:extLst>
              <a:ext uri="{FF2B5EF4-FFF2-40B4-BE49-F238E27FC236}">
                <a16:creationId xmlns:a16="http://schemas.microsoft.com/office/drawing/2014/main" id="{82909865-F4E0-DEFE-3789-F6104D3D3F13}"/>
              </a:ext>
            </a:extLst>
          </p:cNvPr>
          <p:cNvPicPr>
            <a:picLocks noChangeAspect="1"/>
          </p:cNvPicPr>
          <p:nvPr/>
        </p:nvPicPr>
        <p:blipFill rotWithShape="1">
          <a:blip r:embed="rId2"/>
          <a:srcRect t="4047" r="76925" b="14185"/>
          <a:stretch/>
        </p:blipFill>
        <p:spPr>
          <a:xfrm>
            <a:off x="9552385" y="0"/>
            <a:ext cx="2639616" cy="6858000"/>
          </a:xfrm>
          <a:prstGeom prst="rect">
            <a:avLst/>
          </a:prstGeom>
        </p:spPr>
      </p:pic>
    </p:spTree>
    <p:extLst>
      <p:ext uri="{BB962C8B-B14F-4D97-AF65-F5344CB8AC3E}">
        <p14:creationId xmlns:p14="http://schemas.microsoft.com/office/powerpoint/2010/main" val="197046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3C5C9E6-02EA-4847-9093-FFA304350382}"/>
              </a:ext>
            </a:extLst>
          </p:cNvPr>
          <p:cNvSpPr>
            <a:spLocks noGrp="1"/>
          </p:cNvSpPr>
          <p:nvPr>
            <p:ph type="title"/>
          </p:nvPr>
        </p:nvSpPr>
        <p:spPr/>
        <p:txBody>
          <a:bodyPr>
            <a:normAutofit/>
          </a:bodyPr>
          <a:lstStyle/>
          <a:p>
            <a:r>
              <a:rPr lang="sv-SE" sz="4000" dirty="0"/>
              <a:t>Marco Polo </a:t>
            </a:r>
          </a:p>
        </p:txBody>
      </p:sp>
      <p:sp>
        <p:nvSpPr>
          <p:cNvPr id="6" name="Platshållare för text 5">
            <a:extLst>
              <a:ext uri="{FF2B5EF4-FFF2-40B4-BE49-F238E27FC236}">
                <a16:creationId xmlns:a16="http://schemas.microsoft.com/office/drawing/2014/main" id="{D37370C0-D565-42E3-8C27-3CFB0B01FDD8}"/>
              </a:ext>
            </a:extLst>
          </p:cNvPr>
          <p:cNvSpPr>
            <a:spLocks noGrp="1"/>
          </p:cNvSpPr>
          <p:nvPr>
            <p:ph type="body" sz="quarter" idx="18"/>
          </p:nvPr>
        </p:nvSpPr>
        <p:spPr/>
        <p:txBody>
          <a:bodyPr>
            <a:normAutofit/>
          </a:bodyPr>
          <a:lstStyle/>
          <a:p>
            <a:r>
              <a:rPr lang="sv-SE" sz="1400" dirty="0"/>
              <a:t>Marco Polo är en </a:t>
            </a:r>
            <a:r>
              <a:rPr lang="sv-SE" sz="1400" dirty="0" err="1"/>
              <a:t>cypernregistrerad</a:t>
            </a:r>
            <a:r>
              <a:rPr lang="sv-SE" sz="1400" dirty="0"/>
              <a:t> </a:t>
            </a:r>
            <a:r>
              <a:rPr lang="sv-SE" sz="1400" dirty="0" err="1"/>
              <a:t>ropax</a:t>
            </a:r>
            <a:r>
              <a:rPr lang="sv-SE" sz="1400" dirty="0"/>
              <a:t>-färja byggd 1993. Marco Polo är 150 meter lång och 23 meter bred. </a:t>
            </a:r>
          </a:p>
          <a:p>
            <a:endParaRPr lang="sv-SE" sz="1400" dirty="0"/>
          </a:p>
          <a:p>
            <a:r>
              <a:rPr lang="sv-SE" sz="1400" dirty="0"/>
              <a:t>Fartyget är godkänt för 215 passagerare och hon har totalt åtta däck, varav tre fordonsdäck. </a:t>
            </a:r>
          </a:p>
          <a:p>
            <a:endParaRPr lang="sv-SE" sz="1400" dirty="0"/>
          </a:p>
          <a:p>
            <a:r>
              <a:rPr lang="sv-SE" sz="1400" dirty="0"/>
              <a:t>Vid tidpunkten för olyckan fanns det utöver fartygets last som huvudsakligen består av lastbilar, även cirka 521 kubikmeter HFO, cirka 89 kubikmeter MGO, samt cirka 45 kubikmeter LO.</a:t>
            </a:r>
          </a:p>
          <a:p>
            <a:endParaRPr lang="sv-SE" sz="1400" dirty="0"/>
          </a:p>
          <a:p>
            <a:endParaRPr lang="sv-SE" sz="1400" dirty="0"/>
          </a:p>
          <a:p>
            <a:endParaRPr lang="sv-SE" sz="1400" dirty="0"/>
          </a:p>
        </p:txBody>
      </p:sp>
      <p:sp>
        <p:nvSpPr>
          <p:cNvPr id="3" name="Platshållare för bildnummer 2">
            <a:extLst>
              <a:ext uri="{FF2B5EF4-FFF2-40B4-BE49-F238E27FC236}">
                <a16:creationId xmlns:a16="http://schemas.microsoft.com/office/drawing/2014/main" id="{3B33FD71-F0C0-457C-8D5D-FF774B8799F5}"/>
              </a:ext>
            </a:extLst>
          </p:cNvPr>
          <p:cNvSpPr>
            <a:spLocks noGrp="1"/>
          </p:cNvSpPr>
          <p:nvPr>
            <p:ph type="sldNum" sz="quarter" idx="4294967295"/>
          </p:nvPr>
        </p:nvSpPr>
        <p:spPr>
          <a:xfrm>
            <a:off x="11466513" y="6448425"/>
            <a:ext cx="725487" cy="192088"/>
          </a:xfrm>
        </p:spPr>
        <p:txBody>
          <a:bodyPr/>
          <a:lstStyle/>
          <a:p>
            <a:r>
              <a:rPr lang="en-SE" dirty="0"/>
              <a:t>Sid </a:t>
            </a:r>
            <a:fld id="{054250FC-83A4-F942-90E8-BB58DCDC9433}" type="slidenum">
              <a:rPr lang="en-SE" smtClean="0"/>
              <a:pPr/>
              <a:t>2</a:t>
            </a:fld>
            <a:endParaRPr lang="en-SE" dirty="0"/>
          </a:p>
        </p:txBody>
      </p:sp>
      <p:pic>
        <p:nvPicPr>
          <p:cNvPr id="12" name="Platshållare för bild 11">
            <a:extLst>
              <a:ext uri="{FF2B5EF4-FFF2-40B4-BE49-F238E27FC236}">
                <a16:creationId xmlns:a16="http://schemas.microsoft.com/office/drawing/2014/main" id="{EE2FF020-9404-48F2-B4DA-8F6077675FB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088" r="15088"/>
          <a:stretch>
            <a:fillRect/>
          </a:stretch>
        </p:blipFill>
        <p:spPr>
          <a:xfrm>
            <a:off x="5015879" y="0"/>
            <a:ext cx="7176121" cy="6858000"/>
          </a:xfrm>
        </p:spPr>
      </p:pic>
    </p:spTree>
    <p:extLst>
      <p:ext uri="{BB962C8B-B14F-4D97-AF65-F5344CB8AC3E}">
        <p14:creationId xmlns:p14="http://schemas.microsoft.com/office/powerpoint/2010/main" val="252124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EE973F98-BD8D-4D36-92E7-5C493CDE92BD}"/>
              </a:ext>
            </a:extLst>
          </p:cNvPr>
          <p:cNvSpPr>
            <a:spLocks noGrp="1"/>
          </p:cNvSpPr>
          <p:nvPr>
            <p:ph type="title"/>
          </p:nvPr>
        </p:nvSpPr>
        <p:spPr>
          <a:xfrm>
            <a:off x="371475" y="54204"/>
            <a:ext cx="5724524" cy="1325563"/>
          </a:xfrm>
        </p:spPr>
        <p:txBody>
          <a:bodyPr/>
          <a:lstStyle/>
          <a:p>
            <a:r>
              <a:rPr lang="sv-SE" sz="4000" dirty="0"/>
              <a:t>Olyckan i korthet</a:t>
            </a:r>
            <a:br>
              <a:rPr lang="sv-SE" dirty="0"/>
            </a:br>
            <a:endParaRPr lang="sv-SE" dirty="0"/>
          </a:p>
        </p:txBody>
      </p:sp>
      <p:sp>
        <p:nvSpPr>
          <p:cNvPr id="8" name="Platshållare för text 7">
            <a:extLst>
              <a:ext uri="{FF2B5EF4-FFF2-40B4-BE49-F238E27FC236}">
                <a16:creationId xmlns:a16="http://schemas.microsoft.com/office/drawing/2014/main" id="{2EA20939-A738-4C7C-B875-6C11AC354BCC}"/>
              </a:ext>
            </a:extLst>
          </p:cNvPr>
          <p:cNvSpPr>
            <a:spLocks noGrp="1"/>
          </p:cNvSpPr>
          <p:nvPr>
            <p:ph type="body" sz="quarter" idx="18"/>
          </p:nvPr>
        </p:nvSpPr>
        <p:spPr>
          <a:xfrm>
            <a:off x="371474" y="973014"/>
            <a:ext cx="5724525" cy="5164017"/>
          </a:xfrm>
        </p:spPr>
        <p:txBody>
          <a:bodyPr>
            <a:normAutofit fontScale="25000" lnSpcReduction="20000"/>
          </a:bodyPr>
          <a:lstStyle/>
          <a:p>
            <a:r>
              <a:rPr lang="sv-SE" sz="4800" dirty="0"/>
              <a:t>Den 22 oktober 2023 är Ro-pax-fartyget Marco Polo på resa mellan Trelleborg och Karlshamn. </a:t>
            </a:r>
          </a:p>
          <a:p>
            <a:endParaRPr lang="sv-SE" sz="4800" dirty="0"/>
          </a:p>
          <a:p>
            <a:r>
              <a:rPr lang="sv-SE" sz="4800" dirty="0"/>
              <a:t>Strax efter klockan 05:00 passerar M-P Hanös sydspets på en nordlig kurs mellan fastlandet och Hanö. Vid ungefär 05:12 passerar M-P på fel sida om kardinalmärket vid grundet Laxören och fartygets hastighet minskar hastigt från cirka 17 knop till cirka 9 knop. Efter passagen vid Laxören ökar fartygets hastighet igen, och M-P fortsätter sin färd längs kusten i ungefär 3,2 nautiska mil innan M-P slutligen stannar helt vid cirka 05:32, ungefär 2 nautiska mil öster om fyren Lörbykladd.</a:t>
            </a:r>
          </a:p>
          <a:p>
            <a:endParaRPr lang="sv-SE" sz="4800" dirty="0"/>
          </a:p>
          <a:p>
            <a:r>
              <a:rPr lang="sv-SE" sz="4800" dirty="0"/>
              <a:t>Klockan 06:24 mottar JRCC’s ”</a:t>
            </a:r>
            <a:r>
              <a:rPr lang="sv-SE" sz="4800" dirty="0" err="1"/>
              <a:t>Maritime</a:t>
            </a:r>
            <a:r>
              <a:rPr lang="sv-SE" sz="4800" dirty="0"/>
              <a:t> </a:t>
            </a:r>
            <a:r>
              <a:rPr lang="sv-SE" sz="4800" dirty="0" err="1"/>
              <a:t>Assistance</a:t>
            </a:r>
            <a:r>
              <a:rPr lang="sv-SE" sz="4800" dirty="0"/>
              <a:t> Service”, som inte är en nödfunktion, ett telefonsamtal från befälhavaren ombord på M-P. Befälhavaren rapporterar att fartyget har förlorat sin framdrift och att de nu driver utanför Karlshamn. Vidare informerar befälhavaren om vibrationer som upplevdes när de passerade Hanö samt att de ombord noterat en mindre vatteninträngning i det undre lastrummet</a:t>
            </a:r>
          </a:p>
          <a:p>
            <a:endParaRPr lang="sv-SE" sz="4800" dirty="0"/>
          </a:p>
          <a:p>
            <a:r>
              <a:rPr lang="sv-SE" sz="4800" dirty="0"/>
              <a:t>Operationen inleds som ett sjöräddningsärende under ledning av JRCC´s räddningsledare där ett stort antal sjöräddningsenheter skickas till platsen. </a:t>
            </a:r>
          </a:p>
          <a:p>
            <a:endParaRPr lang="sv-SE" sz="4800" dirty="0"/>
          </a:p>
          <a:p>
            <a:r>
              <a:rPr lang="sv-SE" sz="4800" dirty="0"/>
              <a:t>Den 29 oktober var det hög dyning på platsen och färjan gled av grundet. Marco Polo fastnade sedan på en annan grund plats i närheten. Ytterligare olja läckte ut och delar av besättningen evakuerades. </a:t>
            </a:r>
          </a:p>
          <a:p>
            <a:endParaRPr lang="sv-SE" sz="4800" dirty="0"/>
          </a:p>
          <a:p>
            <a:r>
              <a:rPr lang="sv-SE" sz="4800" dirty="0"/>
              <a:t>Kustbevakningens räddningsoperation avslutades efter 19 dygn </a:t>
            </a:r>
            <a:br>
              <a:rPr lang="sv-SE" sz="4800" dirty="0"/>
            </a:br>
            <a:r>
              <a:rPr lang="sv-SE" sz="4800" dirty="0"/>
              <a:t>då Marco Polo eskorteras ut ur svensk ekonomisk zon.</a:t>
            </a:r>
          </a:p>
          <a:p>
            <a:endParaRPr lang="sv-SE" dirty="0"/>
          </a:p>
        </p:txBody>
      </p:sp>
      <p:pic>
        <p:nvPicPr>
          <p:cNvPr id="4" name="Platshållare för bild 3">
            <a:extLst>
              <a:ext uri="{FF2B5EF4-FFF2-40B4-BE49-F238E27FC236}">
                <a16:creationId xmlns:a16="http://schemas.microsoft.com/office/drawing/2014/main" id="{C97D8837-473B-48F4-8E23-08C8336ADE5D}"/>
              </a:ext>
            </a:extLst>
          </p:cNvPr>
          <p:cNvPicPr>
            <a:picLocks noGrp="1" noChangeAspect="1"/>
          </p:cNvPicPr>
          <p:nvPr>
            <p:ph type="pic" sz="quarter" idx="14"/>
          </p:nvPr>
        </p:nvPicPr>
        <p:blipFill>
          <a:blip r:embed="rId2"/>
          <a:srcRect l="11493" r="11493"/>
          <a:stretch>
            <a:fillRect/>
          </a:stretch>
        </p:blipFill>
        <p:spPr>
          <a:xfrm>
            <a:off x="6467475" y="0"/>
            <a:ext cx="5724525" cy="6858000"/>
          </a:xfrm>
          <a:prstGeom prst="rect">
            <a:avLst/>
          </a:prstGeom>
        </p:spPr>
      </p:pic>
    </p:spTree>
    <p:extLst>
      <p:ext uri="{BB962C8B-B14F-4D97-AF65-F5344CB8AC3E}">
        <p14:creationId xmlns:p14="http://schemas.microsoft.com/office/powerpoint/2010/main" val="299624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C7119AE-02F2-44DA-A0B4-D4DBE11C576F}"/>
              </a:ext>
            </a:extLst>
          </p:cNvPr>
          <p:cNvSpPr>
            <a:spLocks noGrp="1"/>
          </p:cNvSpPr>
          <p:nvPr>
            <p:ph type="title"/>
          </p:nvPr>
        </p:nvSpPr>
        <p:spPr/>
        <p:txBody>
          <a:bodyPr/>
          <a:lstStyle/>
          <a:p>
            <a:r>
              <a:rPr lang="sv-SE" dirty="0"/>
              <a:t>Samverkan</a:t>
            </a:r>
          </a:p>
        </p:txBody>
      </p:sp>
      <p:sp>
        <p:nvSpPr>
          <p:cNvPr id="5" name="Platshållare för text 4">
            <a:extLst>
              <a:ext uri="{FF2B5EF4-FFF2-40B4-BE49-F238E27FC236}">
                <a16:creationId xmlns:a16="http://schemas.microsoft.com/office/drawing/2014/main" id="{A9C2AA0A-ECCA-40D9-BF46-5F88F933FB2C}"/>
              </a:ext>
            </a:extLst>
          </p:cNvPr>
          <p:cNvSpPr>
            <a:spLocks noGrp="1"/>
          </p:cNvSpPr>
          <p:nvPr>
            <p:ph type="body" sz="quarter" idx="18"/>
          </p:nvPr>
        </p:nvSpPr>
        <p:spPr>
          <a:xfrm>
            <a:off x="371475" y="2157125"/>
            <a:ext cx="5724525" cy="4026564"/>
          </a:xfrm>
        </p:spPr>
        <p:txBody>
          <a:bodyPr>
            <a:normAutofit lnSpcReduction="10000"/>
          </a:bodyPr>
          <a:lstStyle/>
          <a:p>
            <a:pPr marL="285750" indent="-285750">
              <a:buFont typeface="Arial" panose="020B0604020202020204" pitchFamily="34" charset="0"/>
              <a:buChar char="•"/>
            </a:pPr>
            <a:r>
              <a:rPr lang="sv-SE" sz="1700" b="1" dirty="0"/>
              <a:t>Hemvärnet</a:t>
            </a:r>
            <a:r>
              <a:rPr lang="sv-SE" sz="1700" dirty="0"/>
              <a:t> – oljesanering på land</a:t>
            </a:r>
          </a:p>
          <a:p>
            <a:pPr marL="285750" indent="-285750">
              <a:buFont typeface="Arial" panose="020B0604020202020204" pitchFamily="34" charset="0"/>
              <a:buChar char="•"/>
            </a:pPr>
            <a:r>
              <a:rPr lang="sv-SE" sz="1700" b="1" dirty="0"/>
              <a:t>Karlshamns kommun </a:t>
            </a:r>
            <a:r>
              <a:rPr lang="sv-SE" sz="1700" dirty="0"/>
              <a:t>– sanering land och </a:t>
            </a:r>
            <a:r>
              <a:rPr lang="sv-SE" sz="1700" dirty="0" err="1"/>
              <a:t>Stillerydshamnen</a:t>
            </a:r>
            <a:r>
              <a:rPr lang="sv-SE" sz="1700" dirty="0"/>
              <a:t> som tog emot haveristen</a:t>
            </a:r>
          </a:p>
          <a:p>
            <a:pPr marL="285750" indent="-285750">
              <a:buFont typeface="Arial" panose="020B0604020202020204" pitchFamily="34" charset="0"/>
              <a:buChar char="•"/>
            </a:pPr>
            <a:r>
              <a:rPr lang="sv-SE" sz="1700" b="1" dirty="0"/>
              <a:t>Länsstyrelsen Blekinge </a:t>
            </a:r>
            <a:r>
              <a:rPr lang="sv-SE" sz="1700" dirty="0"/>
              <a:t> – samordningsansvar </a:t>
            </a:r>
          </a:p>
          <a:p>
            <a:pPr marL="285750" indent="-285750">
              <a:buFont typeface="Arial" panose="020B0604020202020204" pitchFamily="34" charset="0"/>
              <a:buChar char="•"/>
            </a:pPr>
            <a:r>
              <a:rPr lang="sv-SE" sz="1700" b="1" dirty="0"/>
              <a:t>MSB </a:t>
            </a:r>
            <a:r>
              <a:rPr lang="sv-SE" sz="1700" dirty="0"/>
              <a:t>– oljeskyddsdepå i </a:t>
            </a:r>
            <a:r>
              <a:rPr lang="sv-SE" sz="1700" dirty="0" err="1"/>
              <a:t>Hörvik</a:t>
            </a:r>
            <a:r>
              <a:rPr lang="sv-SE" sz="1700" dirty="0"/>
              <a:t> </a:t>
            </a:r>
          </a:p>
          <a:p>
            <a:pPr marL="285750" indent="-285750">
              <a:buFont typeface="Arial" panose="020B0604020202020204" pitchFamily="34" charset="0"/>
              <a:buChar char="•"/>
            </a:pPr>
            <a:r>
              <a:rPr lang="sv-SE" sz="1700" b="1" dirty="0"/>
              <a:t>Sjöfartsverket </a:t>
            </a:r>
            <a:r>
              <a:rPr lang="sv-SE" sz="1700" dirty="0"/>
              <a:t>– JRCC, sjöräddning</a:t>
            </a:r>
            <a:endParaRPr lang="sv-SE" sz="1700" b="1" dirty="0"/>
          </a:p>
          <a:p>
            <a:pPr marL="285750" indent="-285750">
              <a:buFont typeface="Arial" panose="020B0604020202020204" pitchFamily="34" charset="0"/>
              <a:buChar char="•"/>
            </a:pPr>
            <a:r>
              <a:rPr lang="sv-SE" sz="1700" b="1" dirty="0"/>
              <a:t>Sjöräddningssällskapet SSRS</a:t>
            </a:r>
            <a:r>
              <a:rPr lang="sv-SE" sz="1700" dirty="0"/>
              <a:t> – evakuering och utläggning av länsor</a:t>
            </a:r>
          </a:p>
          <a:p>
            <a:pPr marL="285750" indent="-285750">
              <a:buFont typeface="Arial" panose="020B0604020202020204" pitchFamily="34" charset="0"/>
              <a:buChar char="•"/>
            </a:pPr>
            <a:r>
              <a:rPr lang="sv-SE" sz="1700" b="1" dirty="0"/>
              <a:t>Sjövärnskåren </a:t>
            </a:r>
            <a:r>
              <a:rPr lang="sv-SE" sz="1700" dirty="0"/>
              <a:t>– transporter </a:t>
            </a:r>
            <a:endParaRPr lang="sv-SE" sz="1700" b="1" dirty="0"/>
          </a:p>
          <a:p>
            <a:pPr marL="285750" indent="-285750">
              <a:buFont typeface="Arial" panose="020B0604020202020204" pitchFamily="34" charset="0"/>
              <a:buChar char="•"/>
            </a:pPr>
            <a:r>
              <a:rPr lang="sv-SE" sz="1700" b="1" dirty="0"/>
              <a:t>Statens Haverikommission </a:t>
            </a:r>
            <a:r>
              <a:rPr lang="sv-SE" sz="1700" dirty="0"/>
              <a:t>– utreder olyckan</a:t>
            </a:r>
          </a:p>
          <a:p>
            <a:pPr marL="285750" indent="-285750">
              <a:buFont typeface="Arial" panose="020B0604020202020204" pitchFamily="34" charset="0"/>
              <a:buChar char="•"/>
            </a:pPr>
            <a:r>
              <a:rPr lang="sv-SE" sz="1700" b="1" dirty="0"/>
              <a:t>Sölvesborgs kommun </a:t>
            </a:r>
            <a:r>
              <a:rPr lang="sv-SE" sz="1700" dirty="0"/>
              <a:t>– sanering land</a:t>
            </a:r>
          </a:p>
          <a:p>
            <a:pPr marL="285750" indent="-285750">
              <a:buFont typeface="Arial" panose="020B0604020202020204" pitchFamily="34" charset="0"/>
              <a:buChar char="•"/>
            </a:pPr>
            <a:r>
              <a:rPr lang="sv-SE" sz="1700" b="1" dirty="0"/>
              <a:t>Transportstyrelsen</a:t>
            </a:r>
            <a:r>
              <a:rPr lang="sv-SE" sz="1700" dirty="0"/>
              <a:t> – dialog om bärgning och skadeläge</a:t>
            </a:r>
          </a:p>
          <a:p>
            <a:endParaRPr lang="sv-SE" dirty="0"/>
          </a:p>
        </p:txBody>
      </p:sp>
      <p:graphicFrame>
        <p:nvGraphicFramePr>
          <p:cNvPr id="8" name="Diagram 7">
            <a:extLst>
              <a:ext uri="{FF2B5EF4-FFF2-40B4-BE49-F238E27FC236}">
                <a16:creationId xmlns:a16="http://schemas.microsoft.com/office/drawing/2014/main" id="{DC8F2FE4-3593-496E-8634-98D6889307AD}"/>
              </a:ext>
            </a:extLst>
          </p:cNvPr>
          <p:cNvGraphicFramePr/>
          <p:nvPr/>
        </p:nvGraphicFramePr>
        <p:xfrm>
          <a:off x="4562475" y="471005"/>
          <a:ext cx="8493125" cy="56620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2745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BEEB1C0D-BB66-45A8-8647-696E4862D15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176" r="22176"/>
          <a:stretch>
            <a:fillRect/>
          </a:stretch>
        </p:blipFill>
        <p:spPr>
          <a:xfrm>
            <a:off x="6467475" y="0"/>
            <a:ext cx="5724525" cy="6858000"/>
          </a:xfrm>
        </p:spPr>
      </p:pic>
      <p:sp>
        <p:nvSpPr>
          <p:cNvPr id="3" name="Rubrik 2">
            <a:extLst>
              <a:ext uri="{FF2B5EF4-FFF2-40B4-BE49-F238E27FC236}">
                <a16:creationId xmlns:a16="http://schemas.microsoft.com/office/drawing/2014/main" id="{43439744-2470-443C-8169-9E652EED591C}"/>
              </a:ext>
            </a:extLst>
          </p:cNvPr>
          <p:cNvSpPr>
            <a:spLocks noGrp="1"/>
          </p:cNvSpPr>
          <p:nvPr>
            <p:ph type="title"/>
          </p:nvPr>
        </p:nvSpPr>
        <p:spPr/>
        <p:txBody>
          <a:bodyPr/>
          <a:lstStyle/>
          <a:p>
            <a:r>
              <a:rPr lang="sv-SE" dirty="0"/>
              <a:t>Kustbevakningens resurser på plats</a:t>
            </a:r>
          </a:p>
        </p:txBody>
      </p:sp>
      <p:sp>
        <p:nvSpPr>
          <p:cNvPr id="5" name="Platshållare för text 4">
            <a:extLst>
              <a:ext uri="{FF2B5EF4-FFF2-40B4-BE49-F238E27FC236}">
                <a16:creationId xmlns:a16="http://schemas.microsoft.com/office/drawing/2014/main" id="{7D851D53-54AE-4FE3-8E00-1F5F2A328DA6}"/>
              </a:ext>
            </a:extLst>
          </p:cNvPr>
          <p:cNvSpPr>
            <a:spLocks noGrp="1"/>
          </p:cNvSpPr>
          <p:nvPr>
            <p:ph type="body" sz="quarter" idx="18"/>
          </p:nvPr>
        </p:nvSpPr>
        <p:spPr/>
        <p:txBody>
          <a:bodyPr>
            <a:normAutofit fontScale="70000" lnSpcReduction="20000"/>
          </a:bodyPr>
          <a:lstStyle/>
          <a:p>
            <a:pPr marL="171450" indent="-171450">
              <a:buFont typeface="Arial" panose="020B0604020202020204" pitchFamily="34" charset="0"/>
              <a:buChar char="•"/>
            </a:pPr>
            <a:r>
              <a:rPr lang="sv-SE" dirty="0"/>
              <a:t>Över 4 kilometer länsa har hittills lagts ut</a:t>
            </a:r>
          </a:p>
          <a:p>
            <a:pPr marL="171450" indent="-171450">
              <a:buFont typeface="Arial" panose="020B0604020202020204" pitchFamily="34" charset="0"/>
              <a:buChar char="•"/>
            </a:pPr>
            <a:r>
              <a:rPr lang="sv-SE" dirty="0"/>
              <a:t>Totalt är cirka 75 personer på plats från Kustbevakningen</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Fartyg på plats:</a:t>
            </a:r>
          </a:p>
          <a:p>
            <a:pPr marL="452438" lvl="1" indent="-171450">
              <a:buFont typeface="Arial" panose="020B0604020202020204" pitchFamily="34" charset="0"/>
              <a:buChar char="•"/>
            </a:pPr>
            <a:r>
              <a:rPr lang="sv-SE" sz="1800" dirty="0"/>
              <a:t>KBV 003 </a:t>
            </a:r>
            <a:r>
              <a:rPr lang="sv-SE" sz="1800" dirty="0" err="1"/>
              <a:t>Amfitrite</a:t>
            </a:r>
            <a:r>
              <a:rPr lang="sv-SE" sz="1800" dirty="0"/>
              <a:t>, kombinationsfartyg</a:t>
            </a:r>
          </a:p>
          <a:p>
            <a:pPr marL="452438" lvl="1" indent="-171450">
              <a:buFont typeface="Arial" panose="020B0604020202020204" pitchFamily="34" charset="0"/>
              <a:buChar char="•"/>
            </a:pPr>
            <a:r>
              <a:rPr lang="sv-SE" sz="1800" dirty="0"/>
              <a:t>KBV 034, miljöräddningsfartyg</a:t>
            </a:r>
          </a:p>
          <a:p>
            <a:pPr marL="452438" lvl="1" indent="-171450">
              <a:buFont typeface="Arial" panose="020B0604020202020204" pitchFamily="34" charset="0"/>
              <a:buChar char="•"/>
            </a:pPr>
            <a:r>
              <a:rPr lang="sv-SE" sz="1800" dirty="0"/>
              <a:t>KBV 314, övervakningsfartyg</a:t>
            </a:r>
          </a:p>
          <a:p>
            <a:pPr marL="452438" lvl="1" indent="-171450">
              <a:buFont typeface="Arial" panose="020B0604020202020204" pitchFamily="34" charset="0"/>
              <a:buChar char="•"/>
            </a:pPr>
            <a:r>
              <a:rPr lang="sv-SE" sz="1800" dirty="0"/>
              <a:t>5 strandbekämpare</a:t>
            </a:r>
          </a:p>
          <a:p>
            <a:pPr marL="452438" lvl="1" indent="-171450">
              <a:buFont typeface="Arial" panose="020B0604020202020204" pitchFamily="34" charset="0"/>
              <a:buChar char="•"/>
            </a:pPr>
            <a:r>
              <a:rPr lang="sv-SE" sz="1800" dirty="0"/>
              <a:t>4 </a:t>
            </a:r>
            <a:r>
              <a:rPr lang="sv-SE" sz="1800" dirty="0" err="1"/>
              <a:t>sjösläp</a:t>
            </a:r>
            <a:r>
              <a:rPr lang="sv-SE" sz="1800" dirty="0"/>
              <a:t> med 500 meter länsa på varje släp</a:t>
            </a:r>
          </a:p>
          <a:p>
            <a:pPr marL="452438" lvl="1" indent="-171450">
              <a:buFont typeface="Arial" panose="020B0604020202020204" pitchFamily="34" charset="0"/>
              <a:buChar char="•"/>
            </a:pPr>
            <a:r>
              <a:rPr lang="sv-SE" sz="1800" dirty="0"/>
              <a:t>Flertal mindre arbetsbåtar för förflyttning av personal</a:t>
            </a:r>
          </a:p>
          <a:p>
            <a:pPr marL="452438" lvl="1" indent="-171450">
              <a:buFont typeface="Arial" panose="020B0604020202020204" pitchFamily="34" charset="0"/>
              <a:buChar char="•"/>
            </a:pPr>
            <a:endParaRPr lang="sv-SE" sz="1800" dirty="0"/>
          </a:p>
          <a:p>
            <a:pPr marL="171450" indent="-171450">
              <a:buFont typeface="Arial" panose="020B0604020202020204" pitchFamily="34" charset="0"/>
              <a:buChar char="•"/>
            </a:pPr>
            <a:r>
              <a:rPr lang="sv-SE" dirty="0"/>
              <a:t>Flygplan och drönare används i luften</a:t>
            </a:r>
          </a:p>
          <a:p>
            <a:pPr marL="171450" indent="-171450">
              <a:buFont typeface="Arial" panose="020B0604020202020204" pitchFamily="34" charset="0"/>
              <a:buChar char="•"/>
            </a:pPr>
            <a:r>
              <a:rPr lang="sv-SE" dirty="0"/>
              <a:t>Räddningsdykare för lätt- och </a:t>
            </a:r>
            <a:r>
              <a:rPr lang="sv-SE" dirty="0" err="1"/>
              <a:t>tungdyk</a:t>
            </a:r>
            <a:r>
              <a:rPr lang="sv-SE" dirty="0"/>
              <a:t> i kontaminerat vatten.</a:t>
            </a:r>
          </a:p>
          <a:p>
            <a:endParaRPr lang="sv-SE" dirty="0"/>
          </a:p>
        </p:txBody>
      </p:sp>
    </p:spTree>
    <p:extLst>
      <p:ext uri="{BB962C8B-B14F-4D97-AF65-F5344CB8AC3E}">
        <p14:creationId xmlns:p14="http://schemas.microsoft.com/office/powerpoint/2010/main" val="31453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13F69D76-E232-48AF-9A62-AA0F88458D2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993" t="29" r="18452" b="-29"/>
          <a:stretch/>
        </p:blipFill>
        <p:spPr>
          <a:xfrm>
            <a:off x="-328246" y="0"/>
            <a:ext cx="6893169" cy="6852754"/>
          </a:xfrm>
        </p:spPr>
      </p:pic>
      <p:sp>
        <p:nvSpPr>
          <p:cNvPr id="3" name="Rubrik 2">
            <a:extLst>
              <a:ext uri="{FF2B5EF4-FFF2-40B4-BE49-F238E27FC236}">
                <a16:creationId xmlns:a16="http://schemas.microsoft.com/office/drawing/2014/main" id="{0F64989B-0039-4F4F-A699-7E397C6B3A9B}"/>
              </a:ext>
            </a:extLst>
          </p:cNvPr>
          <p:cNvSpPr>
            <a:spLocks noGrp="1"/>
          </p:cNvSpPr>
          <p:nvPr>
            <p:ph type="title"/>
          </p:nvPr>
        </p:nvSpPr>
        <p:spPr>
          <a:xfrm>
            <a:off x="6783753" y="663277"/>
            <a:ext cx="5036772" cy="1325563"/>
          </a:xfrm>
        </p:spPr>
        <p:txBody>
          <a:bodyPr>
            <a:normAutofit/>
          </a:bodyPr>
          <a:lstStyle/>
          <a:p>
            <a:r>
              <a:rPr lang="sv-SE" dirty="0"/>
              <a:t>Personal och </a:t>
            </a:r>
            <a:br>
              <a:rPr lang="sv-SE" dirty="0"/>
            </a:br>
            <a:r>
              <a:rPr lang="sv-SE" dirty="0"/>
              <a:t>timmar </a:t>
            </a:r>
          </a:p>
        </p:txBody>
      </p:sp>
      <p:sp>
        <p:nvSpPr>
          <p:cNvPr id="4" name="Platshållare för bildnummer 3">
            <a:extLst>
              <a:ext uri="{FF2B5EF4-FFF2-40B4-BE49-F238E27FC236}">
                <a16:creationId xmlns:a16="http://schemas.microsoft.com/office/drawing/2014/main" id="{6C3373FB-05F9-4E20-B24E-80CB9FB97AA8}"/>
              </a:ext>
            </a:extLst>
          </p:cNvPr>
          <p:cNvSpPr>
            <a:spLocks noGrp="1"/>
          </p:cNvSpPr>
          <p:nvPr>
            <p:ph type="sldNum" sz="quarter" idx="17"/>
          </p:nvPr>
        </p:nvSpPr>
        <p:spPr/>
        <p:txBody>
          <a:bodyPr/>
          <a:lstStyle/>
          <a:p>
            <a:r>
              <a:rPr lang="en-SE"/>
              <a:t>Sid </a:t>
            </a:r>
            <a:fld id="{054250FC-83A4-F942-90E8-BB58DCDC9433}" type="slidenum">
              <a:rPr lang="en-SE" smtClean="0"/>
              <a:pPr/>
              <a:t>6</a:t>
            </a:fld>
            <a:endParaRPr lang="en-SE"/>
          </a:p>
        </p:txBody>
      </p:sp>
      <p:sp>
        <p:nvSpPr>
          <p:cNvPr id="5" name="Platshållare för text 4">
            <a:extLst>
              <a:ext uri="{FF2B5EF4-FFF2-40B4-BE49-F238E27FC236}">
                <a16:creationId xmlns:a16="http://schemas.microsoft.com/office/drawing/2014/main" id="{E7D85192-3C91-4783-A8F2-966053EBC5B6}"/>
              </a:ext>
            </a:extLst>
          </p:cNvPr>
          <p:cNvSpPr>
            <a:spLocks noGrp="1"/>
          </p:cNvSpPr>
          <p:nvPr>
            <p:ph type="body" sz="quarter" idx="18"/>
          </p:nvPr>
        </p:nvSpPr>
        <p:spPr>
          <a:xfrm>
            <a:off x="6783754" y="2186566"/>
            <a:ext cx="5036771" cy="4008158"/>
          </a:xfrm>
        </p:spPr>
        <p:txBody>
          <a:bodyPr>
            <a:normAutofit lnSpcReduction="10000"/>
          </a:bodyPr>
          <a:lstStyle/>
          <a:p>
            <a:pPr marL="285750" indent="-285750">
              <a:buFont typeface="Arial" panose="020B0604020202020204" pitchFamily="34" charset="0"/>
              <a:buChar char="•"/>
            </a:pPr>
            <a:r>
              <a:rPr lang="sv-SE" dirty="0"/>
              <a:t>Som mest var cirka 106 personer igång samtidigt. Det motsvarar cirka 12 procent av myndighetens personal</a:t>
            </a:r>
          </a:p>
          <a:p>
            <a:pPr marL="285750" indent="-285750">
              <a:buFont typeface="Arial" panose="020B0604020202020204" pitchFamily="34" charset="0"/>
              <a:buChar char="•"/>
            </a:pPr>
            <a:r>
              <a:rPr lang="sv-SE" dirty="0"/>
              <a:t>T.o.m. november lade vi ner 11 420 arbetstimmar på operationen</a:t>
            </a:r>
          </a:p>
          <a:p>
            <a:pPr marL="285750" indent="-285750">
              <a:buFont typeface="Arial" panose="020B0604020202020204" pitchFamily="34" charset="0"/>
              <a:buChar char="•"/>
            </a:pPr>
            <a:r>
              <a:rPr lang="sv-SE" dirty="0"/>
              <a:t>Totalt hade våra fartyg 349 gångtimmar och 376 </a:t>
            </a:r>
            <a:r>
              <a:rPr lang="sv-SE" dirty="0" err="1"/>
              <a:t>liggtimmar</a:t>
            </a:r>
            <a:r>
              <a:rPr lang="sv-SE" dirty="0"/>
              <a:t> under operationen</a:t>
            </a:r>
            <a:r>
              <a:rPr lang="sv-SE" sz="1200" dirty="0"/>
              <a:t> (2023-11-07) </a:t>
            </a:r>
          </a:p>
          <a:p>
            <a:endParaRPr lang="sv-SE" dirty="0"/>
          </a:p>
        </p:txBody>
      </p:sp>
    </p:spTree>
    <p:extLst>
      <p:ext uri="{BB962C8B-B14F-4D97-AF65-F5344CB8AC3E}">
        <p14:creationId xmlns:p14="http://schemas.microsoft.com/office/powerpoint/2010/main" val="2314091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5206551-623D-4C26-B801-5F5F0038B767}"/>
              </a:ext>
            </a:extLst>
          </p:cNvPr>
          <p:cNvSpPr>
            <a:spLocks noGrp="1"/>
          </p:cNvSpPr>
          <p:nvPr>
            <p:ph type="title"/>
          </p:nvPr>
        </p:nvSpPr>
        <p:spPr>
          <a:xfrm>
            <a:off x="371475" y="674312"/>
            <a:ext cx="5724524" cy="1325563"/>
          </a:xfrm>
        </p:spPr>
        <p:txBody>
          <a:bodyPr>
            <a:normAutofit fontScale="90000"/>
          </a:bodyPr>
          <a:lstStyle/>
          <a:p>
            <a:r>
              <a:rPr lang="sv-SE" dirty="0"/>
              <a:t>Erfarenhetshantering  </a:t>
            </a:r>
            <a:br>
              <a:rPr lang="sv-SE" dirty="0"/>
            </a:br>
            <a:br>
              <a:rPr lang="sv-SE" dirty="0"/>
            </a:br>
            <a:endParaRPr lang="sv-SE" dirty="0"/>
          </a:p>
        </p:txBody>
      </p:sp>
      <p:sp>
        <p:nvSpPr>
          <p:cNvPr id="5" name="Platshållare för text 4">
            <a:extLst>
              <a:ext uri="{FF2B5EF4-FFF2-40B4-BE49-F238E27FC236}">
                <a16:creationId xmlns:a16="http://schemas.microsoft.com/office/drawing/2014/main" id="{F0F3B510-3502-4A24-9D67-1126AAB3FAEE}"/>
              </a:ext>
            </a:extLst>
          </p:cNvPr>
          <p:cNvSpPr>
            <a:spLocks noGrp="1"/>
          </p:cNvSpPr>
          <p:nvPr>
            <p:ph type="body" sz="quarter" idx="18"/>
          </p:nvPr>
        </p:nvSpPr>
        <p:spPr>
          <a:xfrm>
            <a:off x="371475" y="1017094"/>
            <a:ext cx="5724525" cy="4026564"/>
          </a:xfrm>
        </p:spPr>
        <p:txBody>
          <a:bodyPr>
            <a:normAutofit fontScale="92500" lnSpcReduction="10000"/>
          </a:bodyPr>
          <a:lstStyle/>
          <a:p>
            <a:r>
              <a:rPr lang="sv-SE" dirty="0"/>
              <a:t>I arbetet med erfarenheterna har </a:t>
            </a:r>
            <a:r>
              <a:rPr lang="sv-SE" dirty="0" err="1"/>
              <a:t>MUräE</a:t>
            </a:r>
            <a:r>
              <a:rPr lang="sv-SE" dirty="0"/>
              <a:t> inhämtat information från Kustbevakningens egna personal, Kommunal Räddningstjänst, Sjöfartsverket, Sjöräddningssällskapet, MSB, Sjövärnskåren och Länsstyrelsen. Informationsinhämtningen har primärt skett genom principen ”</a:t>
            </a:r>
            <a:r>
              <a:rPr lang="sv-SE" dirty="0" err="1"/>
              <a:t>After</a:t>
            </a:r>
            <a:r>
              <a:rPr lang="sv-SE" dirty="0"/>
              <a:t> Action Review” (AAR). Analyser och erfarenheter omfattar Kustbevakningens räddningstjänstansvar. </a:t>
            </a:r>
          </a:p>
        </p:txBody>
      </p:sp>
      <p:graphicFrame>
        <p:nvGraphicFramePr>
          <p:cNvPr id="7" name="Platshållare för bild 6">
            <a:extLst>
              <a:ext uri="{FF2B5EF4-FFF2-40B4-BE49-F238E27FC236}">
                <a16:creationId xmlns:a16="http://schemas.microsoft.com/office/drawing/2014/main" id="{C0BA629D-8762-420F-8E26-49337F951E2F}"/>
              </a:ext>
            </a:extLst>
          </p:cNvPr>
          <p:cNvGraphicFramePr>
            <a:graphicFrameLocks noGrp="1"/>
          </p:cNvGraphicFramePr>
          <p:nvPr>
            <p:ph type="pic" sz="quarter" idx="14"/>
          </p:nvPr>
        </p:nvGraphicFramePr>
        <p:xfrm>
          <a:off x="6467475" y="-4763"/>
          <a:ext cx="5724525"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515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D5C175-753C-4530-AD15-9FD762A4A94E}"/>
              </a:ext>
            </a:extLst>
          </p:cNvPr>
          <p:cNvSpPr>
            <a:spLocks noGrp="1"/>
          </p:cNvSpPr>
          <p:nvPr>
            <p:ph type="title"/>
          </p:nvPr>
        </p:nvSpPr>
        <p:spPr>
          <a:xfrm>
            <a:off x="371475" y="283900"/>
            <a:ext cx="5724524" cy="1325563"/>
          </a:xfrm>
        </p:spPr>
        <p:txBody>
          <a:bodyPr>
            <a:normAutofit fontScale="90000"/>
          </a:bodyPr>
          <a:lstStyle/>
          <a:p>
            <a:r>
              <a:rPr lang="sv-SE" dirty="0"/>
              <a:t>Analys Stab</a:t>
            </a:r>
            <a:br>
              <a:rPr lang="sv-SE" dirty="0"/>
            </a:br>
            <a:br>
              <a:rPr lang="sv-SE" dirty="0"/>
            </a:br>
            <a:r>
              <a:rPr lang="sv-SE" dirty="0"/>
              <a:t> </a:t>
            </a:r>
          </a:p>
        </p:txBody>
      </p:sp>
      <p:sp>
        <p:nvSpPr>
          <p:cNvPr id="7" name="Platshållare för text 6">
            <a:extLst>
              <a:ext uri="{FF2B5EF4-FFF2-40B4-BE49-F238E27FC236}">
                <a16:creationId xmlns:a16="http://schemas.microsoft.com/office/drawing/2014/main" id="{020FCDB8-E382-4F53-8EDB-5CAEA19636B5}"/>
              </a:ext>
            </a:extLst>
          </p:cNvPr>
          <p:cNvSpPr>
            <a:spLocks noGrp="1"/>
          </p:cNvSpPr>
          <p:nvPr>
            <p:ph type="body" sz="quarter" idx="18"/>
          </p:nvPr>
        </p:nvSpPr>
        <p:spPr>
          <a:xfrm>
            <a:off x="371475" y="623476"/>
            <a:ext cx="5884946" cy="5628882"/>
          </a:xfrm>
        </p:spPr>
        <p:txBody>
          <a:bodyPr>
            <a:noAutofit/>
          </a:bodyPr>
          <a:lstStyle/>
          <a:p>
            <a:pPr marL="171450" indent="-171450">
              <a:buFont typeface="Arial" panose="020B0604020202020204" pitchFamily="34" charset="0"/>
              <a:buChar char="•"/>
            </a:pPr>
            <a:r>
              <a:rPr lang="sv-SE" sz="1400" dirty="0"/>
              <a:t>Den snabba prioriteringen av resurser till skadeplatsen, inklusive fartyg, utrustning och personal, visade sig vara strategiskt klokt och gav goda resultat.</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Trots en effektiv start visade analysen att stabsarbetet initialt inte prioriterades lika högt som de operativa resurserna, vilket påverkade förmågan att skapa en gemensam lägesbild.</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Erfarenheterna visar att medarbetarnas förutsättningar att utföra stabsarbete varierade, påverkade av skillnader i erfarenhet och </a:t>
            </a:r>
            <a:r>
              <a:rPr lang="sv-SE" sz="1400" dirty="0" err="1"/>
              <a:t>utbildning.För</a:t>
            </a:r>
            <a:r>
              <a:rPr lang="sv-SE" sz="1400" dirty="0"/>
              <a:t> att stärka Kustbevakningens stabsarbete bör utbildning och övning prioriteras, och en revision av viktig information och mallar genomföras.</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Det föreslås att i högre grad använda personal från stödfunktioner i stabsarbetet för att frigöra operativ personal för längre insatser.</a:t>
            </a:r>
            <a:endParaRPr lang="sv-SE" sz="2400" b="1" dirty="0"/>
          </a:p>
        </p:txBody>
      </p:sp>
      <p:sp>
        <p:nvSpPr>
          <p:cNvPr id="22" name="Platshållare för bild 20">
            <a:extLst>
              <a:ext uri="{FF2B5EF4-FFF2-40B4-BE49-F238E27FC236}">
                <a16:creationId xmlns:a16="http://schemas.microsoft.com/office/drawing/2014/main" id="{A5666210-BA07-48EE-9324-97A2CCC841E7}"/>
              </a:ext>
            </a:extLst>
          </p:cNvPr>
          <p:cNvSpPr txBox="1">
            <a:spLocks/>
          </p:cNvSpPr>
          <p:nvPr/>
        </p:nvSpPr>
        <p:spPr>
          <a:xfrm>
            <a:off x="6467475" y="3423756"/>
            <a:ext cx="5724525" cy="3434244"/>
          </a:xfrm>
          <a:prstGeom prst="rect">
            <a:avLst/>
          </a:prstGeom>
        </p:spPr>
        <p:txBody>
          <a:bodyPr/>
          <a:lstStyle/>
          <a:p>
            <a:endParaRPr lang="en-GB"/>
          </a:p>
        </p:txBody>
      </p:sp>
      <p:pic>
        <p:nvPicPr>
          <p:cNvPr id="29" name="Platshållare för bild 28">
            <a:extLst>
              <a:ext uri="{FF2B5EF4-FFF2-40B4-BE49-F238E27FC236}">
                <a16:creationId xmlns:a16="http://schemas.microsoft.com/office/drawing/2014/main" id="{60777CD8-7291-47B5-9111-36EB4A7B00A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6679" b="6679"/>
          <a:stretch>
            <a:fillRect/>
          </a:stretch>
        </p:blipFill>
        <p:spPr>
          <a:xfrm>
            <a:off x="6467474" y="3423755"/>
            <a:ext cx="5724525" cy="3434245"/>
          </a:xfrm>
        </p:spPr>
      </p:pic>
      <p:pic>
        <p:nvPicPr>
          <p:cNvPr id="4" name="Platshållare för bild 3">
            <a:extLst>
              <a:ext uri="{FF2B5EF4-FFF2-40B4-BE49-F238E27FC236}">
                <a16:creationId xmlns:a16="http://schemas.microsoft.com/office/drawing/2014/main" id="{6DD69C04-DD92-4F7D-B0E0-CF5F817D5C37}"/>
              </a:ext>
            </a:extLst>
          </p:cNvPr>
          <p:cNvPicPr>
            <a:picLocks noGrp="1" noChangeAspect="1"/>
          </p:cNvPicPr>
          <p:nvPr>
            <p:ph type="pic" sz="quarter" idx="19"/>
          </p:nvPr>
        </p:nvPicPr>
        <p:blipFill>
          <a:blip r:embed="rId3"/>
          <a:srcRect t="10795" b="10795"/>
          <a:stretch>
            <a:fillRect/>
          </a:stretch>
        </p:blipFill>
        <p:spPr>
          <a:xfrm>
            <a:off x="6467473" y="-10490"/>
            <a:ext cx="5724525" cy="3434244"/>
          </a:xfrm>
          <a:prstGeom prst="rect">
            <a:avLst/>
          </a:prstGeom>
        </p:spPr>
      </p:pic>
    </p:spTree>
    <p:extLst>
      <p:ext uri="{BB962C8B-B14F-4D97-AF65-F5344CB8AC3E}">
        <p14:creationId xmlns:p14="http://schemas.microsoft.com/office/powerpoint/2010/main" val="12391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D5C175-753C-4530-AD15-9FD762A4A94E}"/>
              </a:ext>
            </a:extLst>
          </p:cNvPr>
          <p:cNvSpPr>
            <a:spLocks noGrp="1"/>
          </p:cNvSpPr>
          <p:nvPr>
            <p:ph type="title"/>
          </p:nvPr>
        </p:nvSpPr>
        <p:spPr>
          <a:xfrm>
            <a:off x="371475" y="283900"/>
            <a:ext cx="5724524" cy="1325563"/>
          </a:xfrm>
        </p:spPr>
        <p:txBody>
          <a:bodyPr>
            <a:normAutofit fontScale="90000"/>
          </a:bodyPr>
          <a:lstStyle/>
          <a:p>
            <a:r>
              <a:rPr lang="sv-SE" dirty="0"/>
              <a:t>Analys operativ insats </a:t>
            </a:r>
            <a:br>
              <a:rPr lang="sv-SE" dirty="0"/>
            </a:br>
            <a:br>
              <a:rPr lang="sv-SE" dirty="0"/>
            </a:br>
            <a:r>
              <a:rPr lang="sv-SE" dirty="0"/>
              <a:t> </a:t>
            </a:r>
          </a:p>
        </p:txBody>
      </p:sp>
      <p:sp>
        <p:nvSpPr>
          <p:cNvPr id="7" name="Platshållare för text 6">
            <a:extLst>
              <a:ext uri="{FF2B5EF4-FFF2-40B4-BE49-F238E27FC236}">
                <a16:creationId xmlns:a16="http://schemas.microsoft.com/office/drawing/2014/main" id="{020FCDB8-E382-4F53-8EDB-5CAEA19636B5}"/>
              </a:ext>
            </a:extLst>
          </p:cNvPr>
          <p:cNvSpPr>
            <a:spLocks noGrp="1"/>
          </p:cNvSpPr>
          <p:nvPr>
            <p:ph type="body" sz="quarter" idx="18"/>
          </p:nvPr>
        </p:nvSpPr>
        <p:spPr>
          <a:xfrm>
            <a:off x="371475" y="623476"/>
            <a:ext cx="5884946" cy="5628882"/>
          </a:xfrm>
        </p:spPr>
        <p:txBody>
          <a:bodyPr>
            <a:normAutofit/>
          </a:bodyPr>
          <a:lstStyle/>
          <a:p>
            <a:pPr marL="171450" indent="-171450">
              <a:buFont typeface="Arial" panose="020B0604020202020204" pitchFamily="34" charset="0"/>
              <a:buChar char="•"/>
            </a:pPr>
            <a:r>
              <a:rPr lang="sv-SE" sz="1400" dirty="0"/>
              <a:t>Fartyget Marco Polo befann sig i ett område med begränsat vattendjup, vilket försvårade för Kustbevakningens större fartyg att närma sig.</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Kustbevakningens egna länssystem användes mindre än Sjöräddningssällskapets, vilka är mindre effektiva i öppnare vatten och vid sjöhävning.</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Basplatsen i </a:t>
            </a:r>
            <a:r>
              <a:rPr lang="sv-SE" sz="1400" dirty="0" err="1"/>
              <a:t>Hörvik</a:t>
            </a:r>
            <a:r>
              <a:rPr lang="sv-SE" sz="1400" dirty="0"/>
              <a:t> använde Kustbevakningens containersystem, som visade sig effektivt men behöver moderniseras för bättre kommunikation och ledning.</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Operation Marco Polo introducerade OSC-strand för effektivare strandnära ledning, vilket har fördelar men även vissa risker, särskilt i skarpa lägen och utan tydlig intern kommunikation.</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Ett EMSA-oljesvep användes inte omedelbart, vilket ledde till osäkerhet kring dess effektivitet när delar av oljan redan sjunkit.</a:t>
            </a:r>
            <a:endParaRPr lang="sv-SE" sz="2400" b="1" dirty="0"/>
          </a:p>
        </p:txBody>
      </p:sp>
      <p:sp>
        <p:nvSpPr>
          <p:cNvPr id="22" name="Platshållare för bild 20">
            <a:extLst>
              <a:ext uri="{FF2B5EF4-FFF2-40B4-BE49-F238E27FC236}">
                <a16:creationId xmlns:a16="http://schemas.microsoft.com/office/drawing/2014/main" id="{A5666210-BA07-48EE-9324-97A2CCC841E7}"/>
              </a:ext>
            </a:extLst>
          </p:cNvPr>
          <p:cNvSpPr txBox="1">
            <a:spLocks/>
          </p:cNvSpPr>
          <p:nvPr/>
        </p:nvSpPr>
        <p:spPr>
          <a:xfrm>
            <a:off x="6467475" y="3423756"/>
            <a:ext cx="5724525" cy="3434244"/>
          </a:xfrm>
          <a:prstGeom prst="rect">
            <a:avLst/>
          </a:prstGeom>
        </p:spPr>
        <p:txBody>
          <a:bodyPr/>
          <a:lstStyle/>
          <a:p>
            <a:endParaRPr lang="en-GB"/>
          </a:p>
        </p:txBody>
      </p:sp>
      <p:pic>
        <p:nvPicPr>
          <p:cNvPr id="12" name="Platshållare för bild 11">
            <a:extLst>
              <a:ext uri="{FF2B5EF4-FFF2-40B4-BE49-F238E27FC236}">
                <a16:creationId xmlns:a16="http://schemas.microsoft.com/office/drawing/2014/main" id="{851C0D3C-5B3F-4854-B57D-29F64D9B0BA0}"/>
              </a:ext>
            </a:extLst>
          </p:cNvPr>
          <p:cNvPicPr>
            <a:picLocks noGrp="1" noChangeAspect="1"/>
          </p:cNvPicPr>
          <p:nvPr>
            <p:ph type="pic" sz="quarter" idx="19"/>
          </p:nvPr>
        </p:nvPicPr>
        <p:blipFill>
          <a:blip r:embed="rId2"/>
          <a:srcRect t="10011" b="10011"/>
          <a:stretch>
            <a:fillRect/>
          </a:stretch>
        </p:blipFill>
        <p:spPr>
          <a:prstGeom prst="rect">
            <a:avLst/>
          </a:prstGeom>
        </p:spPr>
      </p:pic>
      <p:pic>
        <p:nvPicPr>
          <p:cNvPr id="15" name="Platshållare för bild 14">
            <a:extLst>
              <a:ext uri="{FF2B5EF4-FFF2-40B4-BE49-F238E27FC236}">
                <a16:creationId xmlns:a16="http://schemas.microsoft.com/office/drawing/2014/main" id="{74AFD141-51D3-4178-B96F-2FF00464B7EB}"/>
              </a:ext>
            </a:extLst>
          </p:cNvPr>
          <p:cNvPicPr>
            <a:picLocks noGrp="1" noChangeAspect="1"/>
          </p:cNvPicPr>
          <p:nvPr>
            <p:ph type="pic" sz="quarter" idx="14"/>
          </p:nvPr>
        </p:nvPicPr>
        <p:blipFill>
          <a:blip r:embed="rId3"/>
          <a:srcRect t="10011" b="10011"/>
          <a:stretch>
            <a:fillRect/>
          </a:stretch>
        </p:blipFill>
        <p:spPr>
          <a:prstGeom prst="rect">
            <a:avLst/>
          </a:prstGeom>
        </p:spPr>
      </p:pic>
    </p:spTree>
    <p:extLst>
      <p:ext uri="{BB962C8B-B14F-4D97-AF65-F5344CB8AC3E}">
        <p14:creationId xmlns:p14="http://schemas.microsoft.com/office/powerpoint/2010/main" val="40299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791</Words>
  <Application>Microsoft Office PowerPoint</Application>
  <PresentationFormat>Widescreen</PresentationFormat>
  <Paragraphs>77</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Office-tema</vt:lpstr>
      <vt:lpstr>Kustbevakningen</vt:lpstr>
      <vt:lpstr>Marco Polo </vt:lpstr>
      <vt:lpstr>Olyckan i korthet </vt:lpstr>
      <vt:lpstr>Samverkan</vt:lpstr>
      <vt:lpstr>Kustbevakningens resurser på plats</vt:lpstr>
      <vt:lpstr>Personal och  timmar </vt:lpstr>
      <vt:lpstr>Erfarenhetshantering    </vt:lpstr>
      <vt:lpstr>Analys Stab   </vt:lpstr>
      <vt:lpstr>Analys operativ insats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Larsson, Thomas</dc:creator>
  <cp:lastModifiedBy>Lofthus, Synnøve</cp:lastModifiedBy>
  <cp:revision>2</cp:revision>
  <dcterms:created xsi:type="dcterms:W3CDTF">2024-08-16T07:44:35Z</dcterms:created>
  <dcterms:modified xsi:type="dcterms:W3CDTF">2024-09-01T16:03:47Z</dcterms:modified>
</cp:coreProperties>
</file>